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28.jpeg" ContentType="image/jpeg"/>
  <Override PartName="/ppt/media/image1.png" ContentType="image/png"/>
  <Override PartName="/ppt/media/image7.jpeg" ContentType="image/jpeg"/>
  <Override PartName="/ppt/media/image2.png" ContentType="image/png"/>
  <Override PartName="/ppt/media/image4.jpeg" ContentType="image/jpeg"/>
  <Override PartName="/ppt/media/image3.jpeg" ContentType="image/jpeg"/>
  <Override PartName="/ppt/media/image5.jpeg" ContentType="image/jpeg"/>
  <Override PartName="/ppt/media/image21.png" ContentType="image/png"/>
  <Override PartName="/ppt/media/image6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7.png" ContentType="image/png"/>
  <Override PartName="/ppt/media/image26.jpeg" ContentType="image/jpeg"/>
  <Override PartName="/ppt/media/image29.jpeg" ContentType="image/jpeg"/>
  <Override PartName="/ppt/media/image30.png" ContentType="image/png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755960" y="391824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2796840" cy="215856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242160" y="1554120"/>
            <a:ext cx="2796840" cy="215856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179040" y="1554120"/>
            <a:ext cx="2796840" cy="215856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304920" y="3918240"/>
            <a:ext cx="2796840" cy="215856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242160" y="3918240"/>
            <a:ext cx="2796840" cy="215856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6179040" y="3918240"/>
            <a:ext cx="2796840" cy="215856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304920" y="457200"/>
            <a:ext cx="8686440" cy="3884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755960" y="391824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4755960" y="391824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2796840" cy="215856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3242160" y="1554120"/>
            <a:ext cx="2796840" cy="215856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6179040" y="1554120"/>
            <a:ext cx="2796840" cy="215856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304920" y="3918240"/>
            <a:ext cx="2796840" cy="215856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body"/>
          </p:nvPr>
        </p:nvSpPr>
        <p:spPr>
          <a:xfrm>
            <a:off x="3242160" y="3918240"/>
            <a:ext cx="2796840" cy="215856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 type="body"/>
          </p:nvPr>
        </p:nvSpPr>
        <p:spPr>
          <a:xfrm>
            <a:off x="6179040" y="3918240"/>
            <a:ext cx="2796840" cy="215856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304920" y="457200"/>
            <a:ext cx="8686440" cy="3884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755960" y="391824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Line 4"/>
          <p:cNvSpPr/>
          <p:nvPr/>
        </p:nvSpPr>
        <p:spPr>
          <a:xfrm>
            <a:off x="514080" y="534960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380880" y="4853520"/>
            <a:ext cx="8457840" cy="122184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3600" spc="-1" strike="noStrike" cap="all">
                <a:solidFill>
                  <a:srgbClr val="4e3b30"/>
                </a:solidFill>
                <a:latin typeface="Franklin Gothic Medium"/>
              </a:rPr>
              <a:t>Образец заголовка</a:t>
            </a:r>
            <a:endParaRPr b="0" lang="ru-RU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>
            <a:off x="6477120" y="76320"/>
            <a:ext cx="2514240" cy="2887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2C45AAB1-228A-459E-BFF4-DE43CAE90EA7}" type="datetime">
              <a:rPr b="0" lang="ru-RU" sz="1200" spc="-1" strike="noStrike">
                <a:solidFill>
                  <a:srgbClr val="d38e28"/>
                </a:solidFill>
                <a:latin typeface="Franklin Gothic Book"/>
              </a:rPr>
              <a:t>12.8.21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3124080" y="76320"/>
            <a:ext cx="3352320" cy="2887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8229600" y="6473880"/>
            <a:ext cx="758520" cy="24660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fld id="{B004878E-C137-4304-A023-1E4338D451EF}" type="slidenum">
              <a:rPr b="0" lang="ru-RU" sz="1200" spc="-1" strike="noStrike">
                <a:solidFill>
                  <a:srgbClr val="d38e28"/>
                </a:solidFill>
                <a:latin typeface="Franklin Gothic Book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4e3b30"/>
                </a:solidFill>
                <a:latin typeface="Franklin Gothic Book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4e3b30"/>
                </a:solidFill>
                <a:latin typeface="Franklin Gothic Book"/>
              </a:rPr>
              <a:t>Второй уровень структуры</a:t>
            </a:r>
            <a:endParaRPr b="0" lang="ru-RU" sz="2400" spc="-1" strike="noStrike">
              <a:solidFill>
                <a:srgbClr val="4e3b30"/>
              </a:solidFill>
              <a:latin typeface="Franklin Gothic Book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e3b30"/>
                </a:solidFill>
                <a:latin typeface="Franklin Gothic Book"/>
              </a:rPr>
              <a:t>Третий уровень структуры</a:t>
            </a:r>
            <a:endParaRPr b="0" lang="ru-RU" sz="2000" spc="-1" strike="noStrike">
              <a:solidFill>
                <a:srgbClr val="4e3b30"/>
              </a:solidFill>
              <a:latin typeface="Franklin Gothic Book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4e3b30"/>
                </a:solidFill>
                <a:latin typeface="Franklin Gothic Book"/>
              </a:rPr>
              <a:t>Четвёртый уровень структуры</a:t>
            </a:r>
            <a:endParaRPr b="0" lang="ru-RU" sz="1800" spc="-1" strike="noStrike">
              <a:solidFill>
                <a:srgbClr val="4e3b30"/>
              </a:solidFill>
              <a:latin typeface="Franklin Gothic Book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e3b30"/>
                </a:solidFill>
                <a:latin typeface="Franklin Gothic Book"/>
              </a:rPr>
              <a:t>Пятый уровень структуры</a:t>
            </a:r>
            <a:endParaRPr b="0" lang="ru-RU" sz="2000" spc="-1" strike="noStrike">
              <a:solidFill>
                <a:srgbClr val="4e3b30"/>
              </a:solidFill>
              <a:latin typeface="Franklin Gothic Book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e3b30"/>
                </a:solidFill>
                <a:latin typeface="Franklin Gothic Book"/>
              </a:rPr>
              <a:t>Шестой уровень структуры</a:t>
            </a:r>
            <a:endParaRPr b="0" lang="ru-RU" sz="2000" spc="-1" strike="noStrike">
              <a:solidFill>
                <a:srgbClr val="4e3b30"/>
              </a:solidFill>
              <a:latin typeface="Franklin Gothic Book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e3b30"/>
                </a:solidFill>
                <a:latin typeface="Franklin Gothic Book"/>
              </a:rPr>
              <a:t>Седьмой уровень структуры</a:t>
            </a:r>
            <a:endParaRPr b="0" lang="ru-RU" sz="20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PlaceHolder 4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3600" spc="-1" strike="noStrike" cap="all">
                <a:solidFill>
                  <a:srgbClr val="4e3b30"/>
                </a:solidFill>
                <a:latin typeface="Franklin Gothic Medium"/>
              </a:rPr>
              <a:t>Образец заголовка</a:t>
            </a:r>
            <a:endParaRPr b="0" lang="ru-RU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ru-RU" sz="3200" spc="-1" strike="noStrike">
                <a:solidFill>
                  <a:srgbClr val="4e3b30"/>
                </a:solidFill>
                <a:latin typeface="Franklin Gothic Book"/>
              </a:rPr>
              <a:t>Образец текста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f0a22e"/>
              </a:buClr>
              <a:buSzPct val="70000"/>
              <a:buFont typeface="Wingdings 2" charset="2"/>
              <a:buChar char=""/>
            </a:pPr>
            <a:r>
              <a:rPr b="0" lang="ru-RU" sz="2800" spc="-1" strike="noStrike">
                <a:solidFill>
                  <a:srgbClr val="4e3b30"/>
                </a:solidFill>
                <a:latin typeface="Franklin Gothic Book"/>
              </a:rPr>
              <a:t>Второй уровень</a:t>
            </a:r>
            <a:endParaRPr b="0" lang="ru-RU" sz="2800" spc="-1" strike="noStrike">
              <a:solidFill>
                <a:srgbClr val="4e3b30"/>
              </a:solidFill>
              <a:latin typeface="Franklin Gothic Book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f0a22e"/>
              </a:buClr>
              <a:buSzPct val="70000"/>
              <a:buFont typeface="Wingdings 2" charset="2"/>
              <a:buChar char=""/>
            </a:pPr>
            <a:r>
              <a:rPr b="0" lang="ru-RU" sz="2400" spc="-1" strike="noStrike">
                <a:solidFill>
                  <a:srgbClr val="4e3b30"/>
                </a:solidFill>
                <a:latin typeface="Franklin Gothic Book"/>
              </a:rPr>
              <a:t>Третий уровень</a:t>
            </a:r>
            <a:endParaRPr b="0" lang="ru-RU" sz="2400" spc="-1" strike="noStrike">
              <a:solidFill>
                <a:srgbClr val="4e3b30"/>
              </a:solidFill>
              <a:latin typeface="Franklin Gothic Book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f0a22e"/>
              </a:buClr>
              <a:buSzPct val="70000"/>
              <a:buFont typeface="Wingdings 2" charset="2"/>
              <a:buChar char=""/>
            </a:pPr>
            <a:r>
              <a:rPr b="0" lang="ru-RU" sz="2000" spc="-1" strike="noStrike">
                <a:solidFill>
                  <a:srgbClr val="4e3b30"/>
                </a:solidFill>
                <a:latin typeface="Franklin Gothic Book"/>
              </a:rPr>
              <a:t>Четвертый уровень</a:t>
            </a:r>
            <a:endParaRPr b="0" lang="ru-RU" sz="2000" spc="-1" strike="noStrike">
              <a:solidFill>
                <a:srgbClr val="4e3b30"/>
              </a:solidFill>
              <a:latin typeface="Franklin Gothic Book"/>
            </a:endParaRPr>
          </a:p>
          <a:p>
            <a:pPr lvl="4" marL="2057400" indent="-228240">
              <a:lnSpc>
                <a:spcPct val="100000"/>
              </a:lnSpc>
              <a:spcBef>
                <a:spcPts val="360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b="0" lang="ru-RU" sz="1800" spc="-1" strike="noStrike">
                <a:solidFill>
                  <a:srgbClr val="4e3b30"/>
                </a:solidFill>
                <a:latin typeface="Franklin Gothic Book"/>
              </a:rPr>
              <a:t>Пятый уровень</a:t>
            </a:r>
            <a:endParaRPr b="0" lang="ru-RU" sz="18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dt"/>
          </p:nvPr>
        </p:nvSpPr>
        <p:spPr>
          <a:xfrm>
            <a:off x="6477120" y="76320"/>
            <a:ext cx="2514240" cy="2887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4F6C624B-EF03-418D-97ED-9BD3BF03C8A4}" type="datetime">
              <a:rPr b="0" lang="ru-RU" sz="1200" spc="-1" strike="noStrike">
                <a:solidFill>
                  <a:srgbClr val="d38e28"/>
                </a:solidFill>
                <a:latin typeface="Franklin Gothic Book"/>
              </a:rPr>
              <a:t>12.8.21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 type="ftr"/>
          </p:nvPr>
        </p:nvSpPr>
        <p:spPr>
          <a:xfrm>
            <a:off x="3581280" y="76320"/>
            <a:ext cx="2895120" cy="2887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52" name="PlaceHolder 8"/>
          <p:cNvSpPr>
            <a:spLocks noGrp="1"/>
          </p:cNvSpPr>
          <p:nvPr>
            <p:ph type="sldNum"/>
          </p:nvPr>
        </p:nvSpPr>
        <p:spPr>
          <a:xfrm>
            <a:off x="8229600" y="6473880"/>
            <a:ext cx="758520" cy="24660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fld id="{2DA6701D-1F3E-4FBE-BCC0-C1F74AAED2DF}" type="slidenum">
              <a:rPr b="0" lang="ru-RU" sz="1200" spc="-1" strike="noStrike">
                <a:solidFill>
                  <a:srgbClr val="d38e28"/>
                </a:solidFill>
                <a:latin typeface="Franklin Gothic Book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Рисунок 6" descr="Finance-jobs-boom-following-IndyRef-wobble_done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90" name="TextShape 1"/>
          <p:cNvSpPr txBox="1"/>
          <p:nvPr/>
        </p:nvSpPr>
        <p:spPr>
          <a:xfrm>
            <a:off x="380880" y="4853520"/>
            <a:ext cx="8457840" cy="1221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3600" spc="-1" strike="noStrike" cap="all">
                <a:solidFill>
                  <a:srgbClr val="ffffff"/>
                </a:solidFill>
                <a:latin typeface="Franklin Gothic Medium"/>
              </a:rPr>
              <a:t>КРОССВОРД</a:t>
            </a:r>
            <a:endParaRPr b="0" lang="ru-RU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380880" y="3886200"/>
            <a:ext cx="8457840" cy="91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ffffff"/>
                </a:solidFill>
                <a:latin typeface="Franklin Gothic Book"/>
              </a:rPr>
              <a:t>«Бюджет для граждан»</a:t>
            </a:r>
            <a:endParaRPr b="0" lang="ru-RU" sz="2400" spc="-1" strike="noStrike">
              <a:latin typeface="Arial"/>
            </a:endParaRPr>
          </a:p>
        </p:txBody>
      </p:sp>
    </p:spTree>
  </p:cSld>
  <p:transition spd="med" advTm="5000">
    <p:dissolve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TextShape 1"/>
          <p:cNvSpPr txBox="1"/>
          <p:nvPr/>
        </p:nvSpPr>
        <p:spPr>
          <a:xfrm>
            <a:off x="304920" y="214200"/>
            <a:ext cx="8686440" cy="1080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1" lang="ru-RU" sz="1100" spc="-1" strike="noStrike" cap="all">
                <a:solidFill>
                  <a:srgbClr val="4e3b30"/>
                </a:solidFill>
                <a:latin typeface="Franklin Gothic Medium"/>
              </a:rPr>
              <a:t> </a:t>
            </a:r>
            <a:r>
              <a:rPr b="1" lang="ru-RU" sz="1100" spc="-1" strike="noStrike" cap="all">
                <a:solidFill>
                  <a:srgbClr val="4e3b30"/>
                </a:solidFill>
                <a:latin typeface="Franklin Gothic Medium"/>
              </a:rPr>
              <a:t>9. Это межбюджетный трансферт, предоставляемый в целях софинансирования расходных обязательств нижестоящего бюджета.</a:t>
            </a:r>
            <a:br/>
            <a:br/>
            <a:endParaRPr b="0" lang="ru-RU" sz="11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02" name="CustomShape 2"/>
          <p:cNvSpPr/>
          <p:nvPr/>
        </p:nvSpPr>
        <p:spPr>
          <a:xfrm>
            <a:off x="1000080" y="2428920"/>
            <a:ext cx="356760" cy="213840"/>
          </a:xfrm>
          <a:prstGeom prst="rect">
            <a:avLst/>
          </a:prstGeom>
          <a:ln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б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03" name="CustomShape 3"/>
          <p:cNvSpPr/>
          <p:nvPr/>
        </p:nvSpPr>
        <p:spPr>
          <a:xfrm>
            <a:off x="1000080" y="271476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04" name="CustomShape 4"/>
          <p:cNvSpPr/>
          <p:nvPr/>
        </p:nvSpPr>
        <p:spPr>
          <a:xfrm>
            <a:off x="1000080" y="30002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д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05" name="CustomShape 5"/>
          <p:cNvSpPr/>
          <p:nvPr/>
        </p:nvSpPr>
        <p:spPr>
          <a:xfrm>
            <a:off x="1000080" y="335772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ж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06" name="CustomShape 6"/>
          <p:cNvSpPr/>
          <p:nvPr/>
        </p:nvSpPr>
        <p:spPr>
          <a:xfrm>
            <a:off x="1000080" y="37148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07" name="CustomShape 7"/>
          <p:cNvSpPr/>
          <p:nvPr/>
        </p:nvSpPr>
        <p:spPr>
          <a:xfrm>
            <a:off x="1000080" y="407196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08" name="CustomShape 8"/>
          <p:cNvSpPr/>
          <p:nvPr/>
        </p:nvSpPr>
        <p:spPr>
          <a:xfrm>
            <a:off x="1500120" y="271476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Д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09" name="CustomShape 9"/>
          <p:cNvSpPr/>
          <p:nvPr/>
        </p:nvSpPr>
        <p:spPr>
          <a:xfrm>
            <a:off x="1500120" y="30002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10" name="CustomShape 10"/>
          <p:cNvSpPr/>
          <p:nvPr/>
        </p:nvSpPr>
        <p:spPr>
          <a:xfrm>
            <a:off x="1500120" y="335772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11" name="CustomShape 11"/>
          <p:cNvSpPr/>
          <p:nvPr/>
        </p:nvSpPr>
        <p:spPr>
          <a:xfrm>
            <a:off x="1500120" y="37148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12" name="CustomShape 12"/>
          <p:cNvSpPr/>
          <p:nvPr/>
        </p:nvSpPr>
        <p:spPr>
          <a:xfrm>
            <a:off x="1500120" y="407196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ц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13" name="CustomShape 13"/>
          <p:cNvSpPr/>
          <p:nvPr/>
        </p:nvSpPr>
        <p:spPr>
          <a:xfrm>
            <a:off x="1500120" y="44290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14" name="CustomShape 14"/>
          <p:cNvSpPr/>
          <p:nvPr/>
        </p:nvSpPr>
        <p:spPr>
          <a:xfrm>
            <a:off x="1500120" y="47862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15" name="CustomShape 15"/>
          <p:cNvSpPr/>
          <p:nvPr/>
        </p:nvSpPr>
        <p:spPr>
          <a:xfrm>
            <a:off x="500040" y="20718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с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16" name="CustomShape 16"/>
          <p:cNvSpPr/>
          <p:nvPr/>
        </p:nvSpPr>
        <p:spPr>
          <a:xfrm>
            <a:off x="500040" y="242892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у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17" name="CustomShape 17"/>
          <p:cNvSpPr/>
          <p:nvPr/>
        </p:nvSpPr>
        <p:spPr>
          <a:xfrm>
            <a:off x="500040" y="271476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Б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18" name="CustomShape 18"/>
          <p:cNvSpPr/>
          <p:nvPr/>
        </p:nvSpPr>
        <p:spPr>
          <a:xfrm>
            <a:off x="500040" y="30002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19" name="CustomShape 19"/>
          <p:cNvSpPr/>
          <p:nvPr/>
        </p:nvSpPr>
        <p:spPr>
          <a:xfrm>
            <a:off x="500040" y="335772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20" name="CustomShape 20"/>
          <p:cNvSpPr/>
          <p:nvPr/>
        </p:nvSpPr>
        <p:spPr>
          <a:xfrm>
            <a:off x="500040" y="37148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21" name="CustomShape 21"/>
          <p:cNvSpPr/>
          <p:nvPr/>
        </p:nvSpPr>
        <p:spPr>
          <a:xfrm>
            <a:off x="500040" y="407196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ц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22" name="CustomShape 22"/>
          <p:cNvSpPr/>
          <p:nvPr/>
        </p:nvSpPr>
        <p:spPr>
          <a:xfrm>
            <a:off x="500040" y="44290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23" name="CustomShape 23"/>
          <p:cNvSpPr/>
          <p:nvPr/>
        </p:nvSpPr>
        <p:spPr>
          <a:xfrm>
            <a:off x="500040" y="47862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24" name="CustomShape 24"/>
          <p:cNvSpPr/>
          <p:nvPr/>
        </p:nvSpPr>
        <p:spPr>
          <a:xfrm>
            <a:off x="2000160" y="214308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п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25" name="CustomShape 25"/>
          <p:cNvSpPr/>
          <p:nvPr/>
        </p:nvSpPr>
        <p:spPr>
          <a:xfrm>
            <a:off x="2000160" y="242892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26" name="CustomShape 26"/>
          <p:cNvSpPr/>
          <p:nvPr/>
        </p:nvSpPr>
        <p:spPr>
          <a:xfrm>
            <a:off x="2000160" y="271476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Ж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27" name="CustomShape 27"/>
          <p:cNvSpPr/>
          <p:nvPr/>
        </p:nvSpPr>
        <p:spPr>
          <a:xfrm>
            <a:off x="2000160" y="30002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28" name="CustomShape 28"/>
          <p:cNvSpPr/>
          <p:nvPr/>
        </p:nvSpPr>
        <p:spPr>
          <a:xfrm>
            <a:off x="2000160" y="335772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р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29" name="CustomShape 29"/>
          <p:cNvSpPr/>
          <p:nvPr/>
        </p:nvSpPr>
        <p:spPr>
          <a:xfrm>
            <a:off x="2000160" y="37148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30" name="CustomShape 30"/>
          <p:cNvSpPr/>
          <p:nvPr/>
        </p:nvSpPr>
        <p:spPr>
          <a:xfrm>
            <a:off x="2000160" y="407196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31" name="CustomShape 31"/>
          <p:cNvSpPr/>
          <p:nvPr/>
        </p:nvSpPr>
        <p:spPr>
          <a:xfrm>
            <a:off x="2000160" y="44290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32" name="CustomShape 32"/>
          <p:cNvSpPr/>
          <p:nvPr/>
        </p:nvSpPr>
        <p:spPr>
          <a:xfrm>
            <a:off x="2000160" y="47862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33" name="CustomShape 33"/>
          <p:cNvSpPr/>
          <p:nvPr/>
        </p:nvSpPr>
        <p:spPr>
          <a:xfrm>
            <a:off x="2000160" y="51436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34" name="CustomShape 34"/>
          <p:cNvSpPr/>
          <p:nvPr/>
        </p:nvSpPr>
        <p:spPr>
          <a:xfrm>
            <a:off x="2000160" y="55008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35" name="CustomShape 35"/>
          <p:cNvSpPr/>
          <p:nvPr/>
        </p:nvSpPr>
        <p:spPr>
          <a:xfrm>
            <a:off x="2000160" y="585792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36" name="CustomShape 36"/>
          <p:cNvSpPr/>
          <p:nvPr/>
        </p:nvSpPr>
        <p:spPr>
          <a:xfrm>
            <a:off x="2000160" y="62150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37" name="CustomShape 37"/>
          <p:cNvSpPr/>
          <p:nvPr/>
        </p:nvSpPr>
        <p:spPr>
          <a:xfrm>
            <a:off x="2500200" y="2143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с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38" name="CustomShape 38"/>
          <p:cNvSpPr/>
          <p:nvPr/>
        </p:nvSpPr>
        <p:spPr>
          <a:xfrm>
            <a:off x="2500200" y="2428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м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39" name="CustomShape 39"/>
          <p:cNvSpPr/>
          <p:nvPr/>
        </p:nvSpPr>
        <p:spPr>
          <a:xfrm>
            <a:off x="2500200" y="2714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40" name="CustomShape 40"/>
          <p:cNvSpPr/>
          <p:nvPr/>
        </p:nvSpPr>
        <p:spPr>
          <a:xfrm>
            <a:off x="2500200" y="300024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41" name="CustomShape 41"/>
          <p:cNvSpPr/>
          <p:nvPr/>
        </p:nvSpPr>
        <p:spPr>
          <a:xfrm>
            <a:off x="2500200" y="335772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42" name="CustomShape 42"/>
          <p:cNvSpPr/>
          <p:nvPr/>
        </p:nvSpPr>
        <p:spPr>
          <a:xfrm>
            <a:off x="2857320" y="714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п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43" name="CustomShape 43"/>
          <p:cNvSpPr/>
          <p:nvPr/>
        </p:nvSpPr>
        <p:spPr>
          <a:xfrm>
            <a:off x="2857320" y="1000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р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44" name="CustomShape 44"/>
          <p:cNvSpPr/>
          <p:nvPr/>
        </p:nvSpPr>
        <p:spPr>
          <a:xfrm>
            <a:off x="2857320" y="1285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45" name="CustomShape 45"/>
          <p:cNvSpPr/>
          <p:nvPr/>
        </p:nvSpPr>
        <p:spPr>
          <a:xfrm>
            <a:off x="2857320" y="1571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ф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46" name="CustomShape 46"/>
          <p:cNvSpPr/>
          <p:nvPr/>
        </p:nvSpPr>
        <p:spPr>
          <a:xfrm>
            <a:off x="2857320" y="1857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47" name="CustomShape 47"/>
          <p:cNvSpPr/>
          <p:nvPr/>
        </p:nvSpPr>
        <p:spPr>
          <a:xfrm>
            <a:off x="2857320" y="2143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ц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48" name="CustomShape 48"/>
          <p:cNvSpPr/>
          <p:nvPr/>
        </p:nvSpPr>
        <p:spPr>
          <a:xfrm>
            <a:off x="2857320" y="2428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49" name="TextShape 49"/>
          <p:cNvSpPr txBox="1"/>
          <p:nvPr/>
        </p:nvSpPr>
        <p:spPr>
          <a:xfrm>
            <a:off x="304920" y="6034320"/>
            <a:ext cx="8686440" cy="45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50" name="CustomShape 50"/>
          <p:cNvSpPr/>
          <p:nvPr/>
        </p:nvSpPr>
        <p:spPr>
          <a:xfrm>
            <a:off x="2857320" y="2714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51" name="CustomShape 51"/>
          <p:cNvSpPr/>
          <p:nvPr/>
        </p:nvSpPr>
        <p:spPr>
          <a:xfrm>
            <a:off x="3357720" y="2714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Д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52" name="CustomShape 52"/>
          <p:cNvSpPr/>
          <p:nvPr/>
        </p:nvSpPr>
        <p:spPr>
          <a:xfrm>
            <a:off x="3357720" y="300024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53" name="CustomShape 53"/>
          <p:cNvSpPr/>
          <p:nvPr/>
        </p:nvSpPr>
        <p:spPr>
          <a:xfrm>
            <a:off x="3357720" y="335772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ф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54" name="CustomShape 54"/>
          <p:cNvSpPr/>
          <p:nvPr/>
        </p:nvSpPr>
        <p:spPr>
          <a:xfrm>
            <a:off x="3357720" y="371484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55" name="CustomShape 55"/>
          <p:cNvSpPr/>
          <p:nvPr/>
        </p:nvSpPr>
        <p:spPr>
          <a:xfrm>
            <a:off x="3357720" y="407196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ц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56" name="CustomShape 56"/>
          <p:cNvSpPr/>
          <p:nvPr/>
        </p:nvSpPr>
        <p:spPr>
          <a:xfrm>
            <a:off x="3357720" y="442908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57" name="CustomShape 57"/>
          <p:cNvSpPr/>
          <p:nvPr/>
        </p:nvSpPr>
        <p:spPr>
          <a:xfrm>
            <a:off x="3357720" y="478620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58" name="CustomShape 58"/>
          <p:cNvSpPr/>
          <p:nvPr/>
        </p:nvSpPr>
        <p:spPr>
          <a:xfrm>
            <a:off x="3714840" y="2714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Л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59" name="CustomShape 59"/>
          <p:cNvSpPr/>
          <p:nvPr/>
        </p:nvSpPr>
        <p:spPr>
          <a:xfrm>
            <a:off x="3714840" y="300024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60" name="CustomShape 60"/>
          <p:cNvSpPr/>
          <p:nvPr/>
        </p:nvSpPr>
        <p:spPr>
          <a:xfrm>
            <a:off x="3714840" y="335772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г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61" name="CustomShape 61"/>
          <p:cNvSpPr/>
          <p:nvPr/>
        </p:nvSpPr>
        <p:spPr>
          <a:xfrm>
            <a:off x="3714840" y="2428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62" name="CustomShape 62"/>
          <p:cNvSpPr/>
          <p:nvPr/>
        </p:nvSpPr>
        <p:spPr>
          <a:xfrm>
            <a:off x="3714840" y="2143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63" name="CustomShape 6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4" name="CustomShape 64"/>
          <p:cNvSpPr/>
          <p:nvPr/>
        </p:nvSpPr>
        <p:spPr>
          <a:xfrm>
            <a:off x="4071960" y="2714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5" name="CustomShape 65"/>
          <p:cNvSpPr/>
          <p:nvPr/>
        </p:nvSpPr>
        <p:spPr>
          <a:xfrm>
            <a:off x="4071960" y="2428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6" name="CustomShape 66"/>
          <p:cNvSpPr/>
          <p:nvPr/>
        </p:nvSpPr>
        <p:spPr>
          <a:xfrm>
            <a:off x="4071960" y="2143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7" name="CustomShape 67"/>
          <p:cNvSpPr/>
          <p:nvPr/>
        </p:nvSpPr>
        <p:spPr>
          <a:xfrm>
            <a:off x="4071960" y="1857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8" name="CustomShape 68"/>
          <p:cNvSpPr/>
          <p:nvPr/>
        </p:nvSpPr>
        <p:spPr>
          <a:xfrm>
            <a:off x="4071960" y="1571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9" name="CustomShape 69"/>
          <p:cNvSpPr/>
          <p:nvPr/>
        </p:nvSpPr>
        <p:spPr>
          <a:xfrm>
            <a:off x="4071960" y="1285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0" name="CustomShape 70"/>
          <p:cNvSpPr/>
          <p:nvPr/>
        </p:nvSpPr>
        <p:spPr>
          <a:xfrm>
            <a:off x="4071960" y="1000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1" name="CustomShape 71"/>
          <p:cNvSpPr/>
          <p:nvPr/>
        </p:nvSpPr>
        <p:spPr>
          <a:xfrm>
            <a:off x="4071960" y="714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72" name="Picture 2" descr="https://avatars.mds.yandex.net/get-pdb/2828563/5687a2b2-56af-4231-ad55-e61d08a955ef/s375"/>
          <p:cNvPicPr/>
          <p:nvPr/>
        </p:nvPicPr>
        <p:blipFill>
          <a:blip r:embed="rId1"/>
          <a:stretch/>
        </p:blipFill>
        <p:spPr>
          <a:xfrm>
            <a:off x="5500800" y="714240"/>
            <a:ext cx="3428640" cy="2214360"/>
          </a:xfrm>
          <a:prstGeom prst="rect">
            <a:avLst/>
          </a:prstGeom>
          <a:ln>
            <a:noFill/>
          </a:ln>
        </p:spPr>
      </p:pic>
      <p:pic>
        <p:nvPicPr>
          <p:cNvPr id="473" name="Picture 4" descr="https://avatars.mds.yandex.net/get-pdb/2883552/c2f7076c-16da-4dd3-955b-378e9b873059/s375"/>
          <p:cNvPicPr/>
          <p:nvPr/>
        </p:nvPicPr>
        <p:blipFill>
          <a:blip r:embed="rId2"/>
          <a:stretch/>
        </p:blipFill>
        <p:spPr>
          <a:xfrm>
            <a:off x="3714840" y="4000680"/>
            <a:ext cx="3214440" cy="2676240"/>
          </a:xfrm>
          <a:prstGeom prst="rect">
            <a:avLst/>
          </a:prstGeom>
          <a:ln>
            <a:noFill/>
          </a:ln>
        </p:spPr>
      </p:pic>
    </p:spTree>
  </p:cSld>
  <p:transition spd="med" advTm="5000">
    <p:newsflash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TextShape 1"/>
          <p:cNvSpPr txBox="1"/>
          <p:nvPr/>
        </p:nvSpPr>
        <p:spPr>
          <a:xfrm>
            <a:off x="304920" y="214200"/>
            <a:ext cx="8686440" cy="1080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 fontScale="97000"/>
          </a:bodyPr>
          <a:p>
            <a:pPr>
              <a:lnSpc>
                <a:spcPct val="100000"/>
              </a:lnSpc>
            </a:pPr>
            <a:r>
              <a:rPr b="1" lang="ru-RU" sz="1400" spc="-1" strike="noStrike" cap="all">
                <a:solidFill>
                  <a:srgbClr val="4e3b30"/>
                </a:solidFill>
                <a:latin typeface="Franklin Gothic Medium"/>
              </a:rPr>
              <a:t>10. Период времени, в течении которого осуществляются операции со средствами бюджетов согласно утвержденного закона о бюджете.</a:t>
            </a:r>
            <a:br/>
            <a:br/>
            <a:br/>
            <a:endParaRPr b="0" lang="ru-RU" sz="1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75" name="CustomShape 2"/>
          <p:cNvSpPr/>
          <p:nvPr/>
        </p:nvSpPr>
        <p:spPr>
          <a:xfrm>
            <a:off x="1000080" y="2428920"/>
            <a:ext cx="356760" cy="213840"/>
          </a:xfrm>
          <a:prstGeom prst="rect">
            <a:avLst/>
          </a:prstGeom>
          <a:ln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б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76" name="CustomShape 3"/>
          <p:cNvSpPr/>
          <p:nvPr/>
        </p:nvSpPr>
        <p:spPr>
          <a:xfrm>
            <a:off x="1000080" y="271476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77" name="CustomShape 4"/>
          <p:cNvSpPr/>
          <p:nvPr/>
        </p:nvSpPr>
        <p:spPr>
          <a:xfrm>
            <a:off x="1000080" y="30002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д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78" name="CustomShape 5"/>
          <p:cNvSpPr/>
          <p:nvPr/>
        </p:nvSpPr>
        <p:spPr>
          <a:xfrm>
            <a:off x="1000080" y="335772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ж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79" name="CustomShape 6"/>
          <p:cNvSpPr/>
          <p:nvPr/>
        </p:nvSpPr>
        <p:spPr>
          <a:xfrm>
            <a:off x="1000080" y="37148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80" name="CustomShape 7"/>
          <p:cNvSpPr/>
          <p:nvPr/>
        </p:nvSpPr>
        <p:spPr>
          <a:xfrm>
            <a:off x="1000080" y="407196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81" name="CustomShape 8"/>
          <p:cNvSpPr/>
          <p:nvPr/>
        </p:nvSpPr>
        <p:spPr>
          <a:xfrm>
            <a:off x="1500120" y="271476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Д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82" name="CustomShape 9"/>
          <p:cNvSpPr/>
          <p:nvPr/>
        </p:nvSpPr>
        <p:spPr>
          <a:xfrm>
            <a:off x="1500120" y="30002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83" name="CustomShape 10"/>
          <p:cNvSpPr/>
          <p:nvPr/>
        </p:nvSpPr>
        <p:spPr>
          <a:xfrm>
            <a:off x="1500120" y="335772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84" name="CustomShape 11"/>
          <p:cNvSpPr/>
          <p:nvPr/>
        </p:nvSpPr>
        <p:spPr>
          <a:xfrm>
            <a:off x="1500120" y="37148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85" name="CustomShape 12"/>
          <p:cNvSpPr/>
          <p:nvPr/>
        </p:nvSpPr>
        <p:spPr>
          <a:xfrm>
            <a:off x="1500120" y="407196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ц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86" name="CustomShape 13"/>
          <p:cNvSpPr/>
          <p:nvPr/>
        </p:nvSpPr>
        <p:spPr>
          <a:xfrm>
            <a:off x="1500120" y="44290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87" name="CustomShape 14"/>
          <p:cNvSpPr/>
          <p:nvPr/>
        </p:nvSpPr>
        <p:spPr>
          <a:xfrm>
            <a:off x="1500120" y="47862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88" name="CustomShape 15"/>
          <p:cNvSpPr/>
          <p:nvPr/>
        </p:nvSpPr>
        <p:spPr>
          <a:xfrm>
            <a:off x="500040" y="20718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с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89" name="CustomShape 16"/>
          <p:cNvSpPr/>
          <p:nvPr/>
        </p:nvSpPr>
        <p:spPr>
          <a:xfrm>
            <a:off x="500040" y="242892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у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90" name="CustomShape 17"/>
          <p:cNvSpPr/>
          <p:nvPr/>
        </p:nvSpPr>
        <p:spPr>
          <a:xfrm>
            <a:off x="500040" y="271476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Б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91" name="CustomShape 18"/>
          <p:cNvSpPr/>
          <p:nvPr/>
        </p:nvSpPr>
        <p:spPr>
          <a:xfrm>
            <a:off x="500040" y="30002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92" name="CustomShape 19"/>
          <p:cNvSpPr/>
          <p:nvPr/>
        </p:nvSpPr>
        <p:spPr>
          <a:xfrm>
            <a:off x="500040" y="335772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93" name="CustomShape 20"/>
          <p:cNvSpPr/>
          <p:nvPr/>
        </p:nvSpPr>
        <p:spPr>
          <a:xfrm>
            <a:off x="500040" y="37148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94" name="CustomShape 21"/>
          <p:cNvSpPr/>
          <p:nvPr/>
        </p:nvSpPr>
        <p:spPr>
          <a:xfrm>
            <a:off x="500040" y="407196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ц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95" name="CustomShape 22"/>
          <p:cNvSpPr/>
          <p:nvPr/>
        </p:nvSpPr>
        <p:spPr>
          <a:xfrm>
            <a:off x="500040" y="44290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96" name="CustomShape 23"/>
          <p:cNvSpPr/>
          <p:nvPr/>
        </p:nvSpPr>
        <p:spPr>
          <a:xfrm>
            <a:off x="500040" y="47862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97" name="CustomShape 24"/>
          <p:cNvSpPr/>
          <p:nvPr/>
        </p:nvSpPr>
        <p:spPr>
          <a:xfrm>
            <a:off x="2000160" y="214308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п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98" name="CustomShape 25"/>
          <p:cNvSpPr/>
          <p:nvPr/>
        </p:nvSpPr>
        <p:spPr>
          <a:xfrm>
            <a:off x="2000160" y="242892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99" name="CustomShape 26"/>
          <p:cNvSpPr/>
          <p:nvPr/>
        </p:nvSpPr>
        <p:spPr>
          <a:xfrm>
            <a:off x="2000160" y="271476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Ж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00" name="CustomShape 27"/>
          <p:cNvSpPr/>
          <p:nvPr/>
        </p:nvSpPr>
        <p:spPr>
          <a:xfrm>
            <a:off x="2000160" y="30002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01" name="CustomShape 28"/>
          <p:cNvSpPr/>
          <p:nvPr/>
        </p:nvSpPr>
        <p:spPr>
          <a:xfrm>
            <a:off x="2000160" y="335772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р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02" name="CustomShape 29"/>
          <p:cNvSpPr/>
          <p:nvPr/>
        </p:nvSpPr>
        <p:spPr>
          <a:xfrm>
            <a:off x="2000160" y="37148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03" name="CustomShape 30"/>
          <p:cNvSpPr/>
          <p:nvPr/>
        </p:nvSpPr>
        <p:spPr>
          <a:xfrm>
            <a:off x="2000160" y="407196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04" name="CustomShape 31"/>
          <p:cNvSpPr/>
          <p:nvPr/>
        </p:nvSpPr>
        <p:spPr>
          <a:xfrm>
            <a:off x="2000160" y="44290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05" name="CustomShape 32"/>
          <p:cNvSpPr/>
          <p:nvPr/>
        </p:nvSpPr>
        <p:spPr>
          <a:xfrm>
            <a:off x="2000160" y="47862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06" name="CustomShape 33"/>
          <p:cNvSpPr/>
          <p:nvPr/>
        </p:nvSpPr>
        <p:spPr>
          <a:xfrm>
            <a:off x="2000160" y="51436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07" name="CustomShape 34"/>
          <p:cNvSpPr/>
          <p:nvPr/>
        </p:nvSpPr>
        <p:spPr>
          <a:xfrm>
            <a:off x="2000160" y="55008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08" name="CustomShape 35"/>
          <p:cNvSpPr/>
          <p:nvPr/>
        </p:nvSpPr>
        <p:spPr>
          <a:xfrm>
            <a:off x="2000160" y="585792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09" name="CustomShape 36"/>
          <p:cNvSpPr/>
          <p:nvPr/>
        </p:nvSpPr>
        <p:spPr>
          <a:xfrm>
            <a:off x="2000160" y="6215040"/>
            <a:ext cx="356760" cy="356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10" name="CustomShape 37"/>
          <p:cNvSpPr/>
          <p:nvPr/>
        </p:nvSpPr>
        <p:spPr>
          <a:xfrm>
            <a:off x="2500200" y="2143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с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11" name="CustomShape 38"/>
          <p:cNvSpPr/>
          <p:nvPr/>
        </p:nvSpPr>
        <p:spPr>
          <a:xfrm>
            <a:off x="2500200" y="2428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м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12" name="CustomShape 39"/>
          <p:cNvSpPr/>
          <p:nvPr/>
        </p:nvSpPr>
        <p:spPr>
          <a:xfrm>
            <a:off x="2500200" y="2714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13" name="CustomShape 40"/>
          <p:cNvSpPr/>
          <p:nvPr/>
        </p:nvSpPr>
        <p:spPr>
          <a:xfrm>
            <a:off x="2500200" y="300024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14" name="CustomShape 41"/>
          <p:cNvSpPr/>
          <p:nvPr/>
        </p:nvSpPr>
        <p:spPr>
          <a:xfrm>
            <a:off x="2500200" y="335772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15" name="CustomShape 42"/>
          <p:cNvSpPr/>
          <p:nvPr/>
        </p:nvSpPr>
        <p:spPr>
          <a:xfrm>
            <a:off x="2857320" y="714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п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16" name="CustomShape 43"/>
          <p:cNvSpPr/>
          <p:nvPr/>
        </p:nvSpPr>
        <p:spPr>
          <a:xfrm>
            <a:off x="2857320" y="1000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р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17" name="CustomShape 44"/>
          <p:cNvSpPr/>
          <p:nvPr/>
        </p:nvSpPr>
        <p:spPr>
          <a:xfrm>
            <a:off x="2857320" y="1285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18" name="CustomShape 45"/>
          <p:cNvSpPr/>
          <p:nvPr/>
        </p:nvSpPr>
        <p:spPr>
          <a:xfrm>
            <a:off x="2857320" y="1571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ф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19" name="CustomShape 46"/>
          <p:cNvSpPr/>
          <p:nvPr/>
        </p:nvSpPr>
        <p:spPr>
          <a:xfrm>
            <a:off x="2857320" y="1857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20" name="CustomShape 47"/>
          <p:cNvSpPr/>
          <p:nvPr/>
        </p:nvSpPr>
        <p:spPr>
          <a:xfrm>
            <a:off x="2857320" y="2143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ц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21" name="CustomShape 48"/>
          <p:cNvSpPr/>
          <p:nvPr/>
        </p:nvSpPr>
        <p:spPr>
          <a:xfrm>
            <a:off x="2857320" y="2428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22" name="TextShape 49"/>
          <p:cNvSpPr txBox="1"/>
          <p:nvPr/>
        </p:nvSpPr>
        <p:spPr>
          <a:xfrm>
            <a:off x="304920" y="6034320"/>
            <a:ext cx="8686440" cy="45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523" name="CustomShape 50"/>
          <p:cNvSpPr/>
          <p:nvPr/>
        </p:nvSpPr>
        <p:spPr>
          <a:xfrm>
            <a:off x="2857320" y="2714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24" name="CustomShape 51"/>
          <p:cNvSpPr/>
          <p:nvPr/>
        </p:nvSpPr>
        <p:spPr>
          <a:xfrm>
            <a:off x="3357720" y="2714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Д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25" name="CustomShape 52"/>
          <p:cNvSpPr/>
          <p:nvPr/>
        </p:nvSpPr>
        <p:spPr>
          <a:xfrm>
            <a:off x="3357720" y="300024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26" name="CustomShape 53"/>
          <p:cNvSpPr/>
          <p:nvPr/>
        </p:nvSpPr>
        <p:spPr>
          <a:xfrm>
            <a:off x="3357720" y="335772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ф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27" name="CustomShape 54"/>
          <p:cNvSpPr/>
          <p:nvPr/>
        </p:nvSpPr>
        <p:spPr>
          <a:xfrm>
            <a:off x="3357720" y="371484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28" name="CustomShape 55"/>
          <p:cNvSpPr/>
          <p:nvPr/>
        </p:nvSpPr>
        <p:spPr>
          <a:xfrm>
            <a:off x="3357720" y="407196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ц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29" name="CustomShape 56"/>
          <p:cNvSpPr/>
          <p:nvPr/>
        </p:nvSpPr>
        <p:spPr>
          <a:xfrm>
            <a:off x="3357720" y="442908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30" name="CustomShape 57"/>
          <p:cNvSpPr/>
          <p:nvPr/>
        </p:nvSpPr>
        <p:spPr>
          <a:xfrm>
            <a:off x="3357720" y="478620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31" name="CustomShape 58"/>
          <p:cNvSpPr/>
          <p:nvPr/>
        </p:nvSpPr>
        <p:spPr>
          <a:xfrm>
            <a:off x="3714840" y="2714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Л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32" name="CustomShape 59"/>
          <p:cNvSpPr/>
          <p:nvPr/>
        </p:nvSpPr>
        <p:spPr>
          <a:xfrm>
            <a:off x="3714840" y="300024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33" name="CustomShape 60"/>
          <p:cNvSpPr/>
          <p:nvPr/>
        </p:nvSpPr>
        <p:spPr>
          <a:xfrm>
            <a:off x="3714840" y="335772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г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34" name="CustomShape 61"/>
          <p:cNvSpPr/>
          <p:nvPr/>
        </p:nvSpPr>
        <p:spPr>
          <a:xfrm>
            <a:off x="3714840" y="2428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35" name="CustomShape 62"/>
          <p:cNvSpPr/>
          <p:nvPr/>
        </p:nvSpPr>
        <p:spPr>
          <a:xfrm>
            <a:off x="3714840" y="2143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36" name="CustomShape 6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7" name="CustomShape 64"/>
          <p:cNvSpPr/>
          <p:nvPr/>
        </p:nvSpPr>
        <p:spPr>
          <a:xfrm>
            <a:off x="4071960" y="2714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38" name="CustomShape 65"/>
          <p:cNvSpPr/>
          <p:nvPr/>
        </p:nvSpPr>
        <p:spPr>
          <a:xfrm>
            <a:off x="4071960" y="2428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39" name="CustomShape 66"/>
          <p:cNvSpPr/>
          <p:nvPr/>
        </p:nvSpPr>
        <p:spPr>
          <a:xfrm>
            <a:off x="4071960" y="2143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д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40" name="CustomShape 67"/>
          <p:cNvSpPr/>
          <p:nvPr/>
        </p:nvSpPr>
        <p:spPr>
          <a:xfrm>
            <a:off x="4071960" y="1857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41" name="CustomShape 68"/>
          <p:cNvSpPr/>
          <p:nvPr/>
        </p:nvSpPr>
        <p:spPr>
          <a:xfrm>
            <a:off x="4071960" y="1571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с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42" name="CustomShape 69"/>
          <p:cNvSpPr/>
          <p:nvPr/>
        </p:nvSpPr>
        <p:spPr>
          <a:xfrm>
            <a:off x="4071960" y="1285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б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43" name="CustomShape 70"/>
          <p:cNvSpPr/>
          <p:nvPr/>
        </p:nvSpPr>
        <p:spPr>
          <a:xfrm>
            <a:off x="4071960" y="1000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у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44" name="CustomShape 71"/>
          <p:cNvSpPr/>
          <p:nvPr/>
        </p:nvSpPr>
        <p:spPr>
          <a:xfrm>
            <a:off x="4071960" y="714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с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45" name="CustomShape 72"/>
          <p:cNvSpPr/>
          <p:nvPr/>
        </p:nvSpPr>
        <p:spPr>
          <a:xfrm>
            <a:off x="4643280" y="2714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6" name="CustomShape 73"/>
          <p:cNvSpPr/>
          <p:nvPr/>
        </p:nvSpPr>
        <p:spPr>
          <a:xfrm>
            <a:off x="4643280" y="300024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7" name="CustomShape 74"/>
          <p:cNvSpPr/>
          <p:nvPr/>
        </p:nvSpPr>
        <p:spPr>
          <a:xfrm>
            <a:off x="4643280" y="335772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48" name="Picture 2" descr="https://avatars.mds.yandex.net/get-pdb/4514369/71f9cbc0-e3a1-48c3-97c1-3f5ffb6736f6/s375"/>
          <p:cNvPicPr/>
          <p:nvPr/>
        </p:nvPicPr>
        <p:blipFill>
          <a:blip r:embed="rId1"/>
          <a:stretch/>
        </p:blipFill>
        <p:spPr>
          <a:xfrm>
            <a:off x="5000760" y="1785960"/>
            <a:ext cx="3928680" cy="2785680"/>
          </a:xfrm>
          <a:prstGeom prst="rect">
            <a:avLst/>
          </a:prstGeom>
          <a:ln>
            <a:noFill/>
          </a:ln>
        </p:spPr>
      </p:pic>
    </p:spTree>
  </p:cSld>
  <p:transition spd="med" advTm="5000">
    <p:newsflash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TextShape 1"/>
          <p:cNvSpPr txBox="1"/>
          <p:nvPr/>
        </p:nvSpPr>
        <p:spPr>
          <a:xfrm>
            <a:off x="304920" y="214200"/>
            <a:ext cx="8686440" cy="1080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 fontScale="97000"/>
          </a:bodyPr>
          <a:p>
            <a:pPr>
              <a:lnSpc>
                <a:spcPct val="100000"/>
              </a:lnSpc>
            </a:pPr>
            <a:r>
              <a:rPr b="1" lang="ru-RU" sz="1400" spc="-1" strike="noStrike" cap="all">
                <a:solidFill>
                  <a:srgbClr val="4e3b30"/>
                </a:solidFill>
                <a:latin typeface="Franklin Gothic Medium"/>
              </a:rPr>
              <a:t>11. Это затраты, формирующиеся в связи с выполнением государством и органами местного самоуправления своих конституционных и уставных функций.</a:t>
            </a:r>
            <a:br/>
            <a:br/>
            <a:br/>
            <a:endParaRPr b="0" lang="ru-RU" sz="1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50" name="CustomShape 2"/>
          <p:cNvSpPr/>
          <p:nvPr/>
        </p:nvSpPr>
        <p:spPr>
          <a:xfrm>
            <a:off x="1000080" y="2428920"/>
            <a:ext cx="356760" cy="213840"/>
          </a:xfrm>
          <a:prstGeom prst="rect">
            <a:avLst/>
          </a:prstGeom>
          <a:ln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б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51" name="CustomShape 3"/>
          <p:cNvSpPr/>
          <p:nvPr/>
        </p:nvSpPr>
        <p:spPr>
          <a:xfrm>
            <a:off x="1000080" y="271476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52" name="CustomShape 4"/>
          <p:cNvSpPr/>
          <p:nvPr/>
        </p:nvSpPr>
        <p:spPr>
          <a:xfrm>
            <a:off x="1000080" y="30002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д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53" name="CustomShape 5"/>
          <p:cNvSpPr/>
          <p:nvPr/>
        </p:nvSpPr>
        <p:spPr>
          <a:xfrm>
            <a:off x="1000080" y="335772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ж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54" name="CustomShape 6"/>
          <p:cNvSpPr/>
          <p:nvPr/>
        </p:nvSpPr>
        <p:spPr>
          <a:xfrm>
            <a:off x="1000080" y="37148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55" name="CustomShape 7"/>
          <p:cNvSpPr/>
          <p:nvPr/>
        </p:nvSpPr>
        <p:spPr>
          <a:xfrm>
            <a:off x="1000080" y="407196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56" name="CustomShape 8"/>
          <p:cNvSpPr/>
          <p:nvPr/>
        </p:nvSpPr>
        <p:spPr>
          <a:xfrm>
            <a:off x="1500120" y="271476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Д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57" name="CustomShape 9"/>
          <p:cNvSpPr/>
          <p:nvPr/>
        </p:nvSpPr>
        <p:spPr>
          <a:xfrm>
            <a:off x="1500120" y="30002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58" name="CustomShape 10"/>
          <p:cNvSpPr/>
          <p:nvPr/>
        </p:nvSpPr>
        <p:spPr>
          <a:xfrm>
            <a:off x="1500120" y="335772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59" name="CustomShape 11"/>
          <p:cNvSpPr/>
          <p:nvPr/>
        </p:nvSpPr>
        <p:spPr>
          <a:xfrm>
            <a:off x="1500120" y="37148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60" name="CustomShape 12"/>
          <p:cNvSpPr/>
          <p:nvPr/>
        </p:nvSpPr>
        <p:spPr>
          <a:xfrm>
            <a:off x="1500120" y="407196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ц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61" name="CustomShape 13"/>
          <p:cNvSpPr/>
          <p:nvPr/>
        </p:nvSpPr>
        <p:spPr>
          <a:xfrm>
            <a:off x="1500120" y="44290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62" name="CustomShape 14"/>
          <p:cNvSpPr/>
          <p:nvPr/>
        </p:nvSpPr>
        <p:spPr>
          <a:xfrm>
            <a:off x="1500120" y="47862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63" name="CustomShape 15"/>
          <p:cNvSpPr/>
          <p:nvPr/>
        </p:nvSpPr>
        <p:spPr>
          <a:xfrm>
            <a:off x="500040" y="20718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с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64" name="CustomShape 16"/>
          <p:cNvSpPr/>
          <p:nvPr/>
        </p:nvSpPr>
        <p:spPr>
          <a:xfrm>
            <a:off x="500040" y="242892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у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65" name="CustomShape 17"/>
          <p:cNvSpPr/>
          <p:nvPr/>
        </p:nvSpPr>
        <p:spPr>
          <a:xfrm>
            <a:off x="500040" y="271476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Б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66" name="CustomShape 18"/>
          <p:cNvSpPr/>
          <p:nvPr/>
        </p:nvSpPr>
        <p:spPr>
          <a:xfrm>
            <a:off x="500040" y="30002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67" name="CustomShape 19"/>
          <p:cNvSpPr/>
          <p:nvPr/>
        </p:nvSpPr>
        <p:spPr>
          <a:xfrm>
            <a:off x="500040" y="335772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68" name="CustomShape 20"/>
          <p:cNvSpPr/>
          <p:nvPr/>
        </p:nvSpPr>
        <p:spPr>
          <a:xfrm>
            <a:off x="500040" y="37148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69" name="CustomShape 21"/>
          <p:cNvSpPr/>
          <p:nvPr/>
        </p:nvSpPr>
        <p:spPr>
          <a:xfrm>
            <a:off x="500040" y="407196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ц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70" name="CustomShape 22"/>
          <p:cNvSpPr/>
          <p:nvPr/>
        </p:nvSpPr>
        <p:spPr>
          <a:xfrm>
            <a:off x="500040" y="44290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71" name="CustomShape 23"/>
          <p:cNvSpPr/>
          <p:nvPr/>
        </p:nvSpPr>
        <p:spPr>
          <a:xfrm>
            <a:off x="500040" y="47862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72" name="CustomShape 24"/>
          <p:cNvSpPr/>
          <p:nvPr/>
        </p:nvSpPr>
        <p:spPr>
          <a:xfrm>
            <a:off x="2000160" y="214308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п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73" name="CustomShape 25"/>
          <p:cNvSpPr/>
          <p:nvPr/>
        </p:nvSpPr>
        <p:spPr>
          <a:xfrm>
            <a:off x="2000160" y="242892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74" name="CustomShape 26"/>
          <p:cNvSpPr/>
          <p:nvPr/>
        </p:nvSpPr>
        <p:spPr>
          <a:xfrm>
            <a:off x="2000160" y="271476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Ж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75" name="CustomShape 27"/>
          <p:cNvSpPr/>
          <p:nvPr/>
        </p:nvSpPr>
        <p:spPr>
          <a:xfrm>
            <a:off x="2000160" y="30002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76" name="CustomShape 28"/>
          <p:cNvSpPr/>
          <p:nvPr/>
        </p:nvSpPr>
        <p:spPr>
          <a:xfrm>
            <a:off x="2000160" y="335772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р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77" name="CustomShape 29"/>
          <p:cNvSpPr/>
          <p:nvPr/>
        </p:nvSpPr>
        <p:spPr>
          <a:xfrm>
            <a:off x="2000160" y="37148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78" name="CustomShape 30"/>
          <p:cNvSpPr/>
          <p:nvPr/>
        </p:nvSpPr>
        <p:spPr>
          <a:xfrm>
            <a:off x="2000160" y="407196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79" name="CustomShape 31"/>
          <p:cNvSpPr/>
          <p:nvPr/>
        </p:nvSpPr>
        <p:spPr>
          <a:xfrm>
            <a:off x="2000160" y="44290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80" name="CustomShape 32"/>
          <p:cNvSpPr/>
          <p:nvPr/>
        </p:nvSpPr>
        <p:spPr>
          <a:xfrm>
            <a:off x="2000160" y="47862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81" name="CustomShape 33"/>
          <p:cNvSpPr/>
          <p:nvPr/>
        </p:nvSpPr>
        <p:spPr>
          <a:xfrm>
            <a:off x="2000160" y="51436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82" name="CustomShape 34"/>
          <p:cNvSpPr/>
          <p:nvPr/>
        </p:nvSpPr>
        <p:spPr>
          <a:xfrm>
            <a:off x="2000160" y="550080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83" name="CustomShape 35"/>
          <p:cNvSpPr/>
          <p:nvPr/>
        </p:nvSpPr>
        <p:spPr>
          <a:xfrm>
            <a:off x="2000160" y="57862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84" name="CustomShape 36"/>
          <p:cNvSpPr/>
          <p:nvPr/>
        </p:nvSpPr>
        <p:spPr>
          <a:xfrm>
            <a:off x="2000160" y="614376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85" name="CustomShape 37"/>
          <p:cNvSpPr/>
          <p:nvPr/>
        </p:nvSpPr>
        <p:spPr>
          <a:xfrm>
            <a:off x="2500200" y="2143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с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86" name="CustomShape 38"/>
          <p:cNvSpPr/>
          <p:nvPr/>
        </p:nvSpPr>
        <p:spPr>
          <a:xfrm>
            <a:off x="2500200" y="2428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м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87" name="CustomShape 39"/>
          <p:cNvSpPr/>
          <p:nvPr/>
        </p:nvSpPr>
        <p:spPr>
          <a:xfrm>
            <a:off x="2500200" y="2714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88" name="CustomShape 40"/>
          <p:cNvSpPr/>
          <p:nvPr/>
        </p:nvSpPr>
        <p:spPr>
          <a:xfrm>
            <a:off x="2500200" y="300024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89" name="CustomShape 41"/>
          <p:cNvSpPr/>
          <p:nvPr/>
        </p:nvSpPr>
        <p:spPr>
          <a:xfrm>
            <a:off x="2500200" y="335772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90" name="CustomShape 42"/>
          <p:cNvSpPr/>
          <p:nvPr/>
        </p:nvSpPr>
        <p:spPr>
          <a:xfrm>
            <a:off x="2857320" y="714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п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91" name="CustomShape 43"/>
          <p:cNvSpPr/>
          <p:nvPr/>
        </p:nvSpPr>
        <p:spPr>
          <a:xfrm>
            <a:off x="2857320" y="1000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р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92" name="CustomShape 44"/>
          <p:cNvSpPr/>
          <p:nvPr/>
        </p:nvSpPr>
        <p:spPr>
          <a:xfrm>
            <a:off x="2857320" y="1285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93" name="CustomShape 45"/>
          <p:cNvSpPr/>
          <p:nvPr/>
        </p:nvSpPr>
        <p:spPr>
          <a:xfrm>
            <a:off x="2857320" y="1571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ф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94" name="CustomShape 46"/>
          <p:cNvSpPr/>
          <p:nvPr/>
        </p:nvSpPr>
        <p:spPr>
          <a:xfrm>
            <a:off x="2857320" y="1857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95" name="CustomShape 47"/>
          <p:cNvSpPr/>
          <p:nvPr/>
        </p:nvSpPr>
        <p:spPr>
          <a:xfrm>
            <a:off x="2857320" y="2143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ц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96" name="CustomShape 48"/>
          <p:cNvSpPr/>
          <p:nvPr/>
        </p:nvSpPr>
        <p:spPr>
          <a:xfrm>
            <a:off x="2857320" y="2428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97" name="TextShape 49"/>
          <p:cNvSpPr txBox="1"/>
          <p:nvPr/>
        </p:nvSpPr>
        <p:spPr>
          <a:xfrm>
            <a:off x="304920" y="6034320"/>
            <a:ext cx="8686440" cy="45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598" name="CustomShape 50"/>
          <p:cNvSpPr/>
          <p:nvPr/>
        </p:nvSpPr>
        <p:spPr>
          <a:xfrm>
            <a:off x="2857320" y="2714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99" name="CustomShape 51"/>
          <p:cNvSpPr/>
          <p:nvPr/>
        </p:nvSpPr>
        <p:spPr>
          <a:xfrm>
            <a:off x="3357720" y="2714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Д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00" name="CustomShape 52"/>
          <p:cNvSpPr/>
          <p:nvPr/>
        </p:nvSpPr>
        <p:spPr>
          <a:xfrm>
            <a:off x="3357720" y="300024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01" name="CustomShape 53"/>
          <p:cNvSpPr/>
          <p:nvPr/>
        </p:nvSpPr>
        <p:spPr>
          <a:xfrm>
            <a:off x="3357720" y="335772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ф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02" name="CustomShape 54"/>
          <p:cNvSpPr/>
          <p:nvPr/>
        </p:nvSpPr>
        <p:spPr>
          <a:xfrm>
            <a:off x="3357720" y="371484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03" name="CustomShape 55"/>
          <p:cNvSpPr/>
          <p:nvPr/>
        </p:nvSpPr>
        <p:spPr>
          <a:xfrm>
            <a:off x="3357720" y="407196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ц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04" name="CustomShape 56"/>
          <p:cNvSpPr/>
          <p:nvPr/>
        </p:nvSpPr>
        <p:spPr>
          <a:xfrm>
            <a:off x="3357720" y="442908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05" name="CustomShape 57"/>
          <p:cNvSpPr/>
          <p:nvPr/>
        </p:nvSpPr>
        <p:spPr>
          <a:xfrm>
            <a:off x="3357720" y="478620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06" name="CustomShape 58"/>
          <p:cNvSpPr/>
          <p:nvPr/>
        </p:nvSpPr>
        <p:spPr>
          <a:xfrm>
            <a:off x="3714840" y="2714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Л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07" name="CustomShape 59"/>
          <p:cNvSpPr/>
          <p:nvPr/>
        </p:nvSpPr>
        <p:spPr>
          <a:xfrm>
            <a:off x="3714840" y="300024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08" name="CustomShape 60"/>
          <p:cNvSpPr/>
          <p:nvPr/>
        </p:nvSpPr>
        <p:spPr>
          <a:xfrm>
            <a:off x="3714840" y="335772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г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09" name="CustomShape 61"/>
          <p:cNvSpPr/>
          <p:nvPr/>
        </p:nvSpPr>
        <p:spPr>
          <a:xfrm>
            <a:off x="3714840" y="2428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10" name="CustomShape 62"/>
          <p:cNvSpPr/>
          <p:nvPr/>
        </p:nvSpPr>
        <p:spPr>
          <a:xfrm>
            <a:off x="3714840" y="2143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11" name="CustomShape 6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2" name="CustomShape 64"/>
          <p:cNvSpPr/>
          <p:nvPr/>
        </p:nvSpPr>
        <p:spPr>
          <a:xfrm>
            <a:off x="4071960" y="2714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13" name="CustomShape 65"/>
          <p:cNvSpPr/>
          <p:nvPr/>
        </p:nvSpPr>
        <p:spPr>
          <a:xfrm>
            <a:off x="4071960" y="2428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14" name="CustomShape 66"/>
          <p:cNvSpPr/>
          <p:nvPr/>
        </p:nvSpPr>
        <p:spPr>
          <a:xfrm>
            <a:off x="4071960" y="2143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д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15" name="CustomShape 67"/>
          <p:cNvSpPr/>
          <p:nvPr/>
        </p:nvSpPr>
        <p:spPr>
          <a:xfrm>
            <a:off x="4071960" y="1857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16" name="CustomShape 68"/>
          <p:cNvSpPr/>
          <p:nvPr/>
        </p:nvSpPr>
        <p:spPr>
          <a:xfrm>
            <a:off x="4071960" y="1571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с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17" name="CustomShape 69"/>
          <p:cNvSpPr/>
          <p:nvPr/>
        </p:nvSpPr>
        <p:spPr>
          <a:xfrm>
            <a:off x="4071960" y="1285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б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18" name="CustomShape 70"/>
          <p:cNvSpPr/>
          <p:nvPr/>
        </p:nvSpPr>
        <p:spPr>
          <a:xfrm>
            <a:off x="4071960" y="1000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у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19" name="CustomShape 71"/>
          <p:cNvSpPr/>
          <p:nvPr/>
        </p:nvSpPr>
        <p:spPr>
          <a:xfrm>
            <a:off x="4071960" y="714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с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20" name="CustomShape 72"/>
          <p:cNvSpPr/>
          <p:nvPr/>
        </p:nvSpPr>
        <p:spPr>
          <a:xfrm>
            <a:off x="4643280" y="2714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Г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21" name="CustomShape 73"/>
          <p:cNvSpPr/>
          <p:nvPr/>
        </p:nvSpPr>
        <p:spPr>
          <a:xfrm>
            <a:off x="4643280" y="300024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22" name="CustomShape 74"/>
          <p:cNvSpPr/>
          <p:nvPr/>
        </p:nvSpPr>
        <p:spPr>
          <a:xfrm>
            <a:off x="4643280" y="335772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д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23" name="CustomShape 75"/>
          <p:cNvSpPr/>
          <p:nvPr/>
        </p:nvSpPr>
        <p:spPr>
          <a:xfrm>
            <a:off x="5000760" y="2714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24" name="CustomShape 76"/>
          <p:cNvSpPr/>
          <p:nvPr/>
        </p:nvSpPr>
        <p:spPr>
          <a:xfrm>
            <a:off x="5000760" y="300024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25" name="CustomShape 77"/>
          <p:cNvSpPr/>
          <p:nvPr/>
        </p:nvSpPr>
        <p:spPr>
          <a:xfrm>
            <a:off x="5000760" y="335772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26" name="CustomShape 78"/>
          <p:cNvSpPr/>
          <p:nvPr/>
        </p:nvSpPr>
        <p:spPr>
          <a:xfrm>
            <a:off x="5000760" y="371484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27" name="CustomShape 79"/>
          <p:cNvSpPr/>
          <p:nvPr/>
        </p:nvSpPr>
        <p:spPr>
          <a:xfrm>
            <a:off x="5000760" y="407196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28" name="CustomShape 80"/>
          <p:cNvSpPr/>
          <p:nvPr/>
        </p:nvSpPr>
        <p:spPr>
          <a:xfrm>
            <a:off x="5000760" y="442908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29" name="CustomShape 81"/>
          <p:cNvSpPr/>
          <p:nvPr/>
        </p:nvSpPr>
        <p:spPr>
          <a:xfrm>
            <a:off x="5000760" y="478620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30" name="Picture 2" descr="https://avatars.mds.yandex.net/get-pdb/2773919/9d4fc7c6-66ce-4b27-930c-bb010fe98899/s375"/>
          <p:cNvPicPr/>
          <p:nvPr/>
        </p:nvPicPr>
        <p:blipFill>
          <a:blip r:embed="rId1"/>
          <a:stretch/>
        </p:blipFill>
        <p:spPr>
          <a:xfrm>
            <a:off x="5357880" y="1071720"/>
            <a:ext cx="3571560" cy="2209320"/>
          </a:xfrm>
          <a:prstGeom prst="rect">
            <a:avLst/>
          </a:prstGeom>
          <a:ln>
            <a:noFill/>
          </a:ln>
        </p:spPr>
      </p:pic>
    </p:spTree>
  </p:cSld>
  <p:transition spd="med" advTm="5000">
    <p:newsflash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TextShape 1"/>
          <p:cNvSpPr txBox="1"/>
          <p:nvPr/>
        </p:nvSpPr>
        <p:spPr>
          <a:xfrm>
            <a:off x="304920" y="214200"/>
            <a:ext cx="8686440" cy="1080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 fontScale="78000"/>
          </a:bodyPr>
          <a:p>
            <a:pPr>
              <a:lnSpc>
                <a:spcPct val="100000"/>
              </a:lnSpc>
            </a:pPr>
            <a:r>
              <a:rPr b="1" lang="ru-RU" sz="1200" spc="-1" strike="noStrike" cap="all">
                <a:solidFill>
                  <a:srgbClr val="4e3b30"/>
                </a:solidFill>
                <a:latin typeface="Franklin Gothic Medium"/>
              </a:rPr>
              <a:t>12. Это денежные средства, передаваемые из одних бюджетов в пользу других, нуждающихся в финансовом обеспечении в порядке и на условиях, предусмотренных БК РФ.</a:t>
            </a:r>
            <a:br/>
            <a:br/>
            <a:br/>
            <a:br/>
            <a:endParaRPr b="0" lang="ru-RU" sz="12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32" name="CustomShape 2"/>
          <p:cNvSpPr/>
          <p:nvPr/>
        </p:nvSpPr>
        <p:spPr>
          <a:xfrm>
            <a:off x="1000080" y="2428920"/>
            <a:ext cx="356760" cy="213840"/>
          </a:xfrm>
          <a:prstGeom prst="rect">
            <a:avLst/>
          </a:prstGeom>
          <a:ln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б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33" name="CustomShape 3"/>
          <p:cNvSpPr/>
          <p:nvPr/>
        </p:nvSpPr>
        <p:spPr>
          <a:xfrm>
            <a:off x="1000080" y="271476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34" name="CustomShape 4"/>
          <p:cNvSpPr/>
          <p:nvPr/>
        </p:nvSpPr>
        <p:spPr>
          <a:xfrm>
            <a:off x="1000080" y="30002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д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35" name="CustomShape 5"/>
          <p:cNvSpPr/>
          <p:nvPr/>
        </p:nvSpPr>
        <p:spPr>
          <a:xfrm>
            <a:off x="1000080" y="335772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ж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36" name="CustomShape 6"/>
          <p:cNvSpPr/>
          <p:nvPr/>
        </p:nvSpPr>
        <p:spPr>
          <a:xfrm>
            <a:off x="1000080" y="37148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37" name="CustomShape 7"/>
          <p:cNvSpPr/>
          <p:nvPr/>
        </p:nvSpPr>
        <p:spPr>
          <a:xfrm>
            <a:off x="1000080" y="407196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38" name="CustomShape 8"/>
          <p:cNvSpPr/>
          <p:nvPr/>
        </p:nvSpPr>
        <p:spPr>
          <a:xfrm>
            <a:off x="1500120" y="271476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Д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39" name="CustomShape 9"/>
          <p:cNvSpPr/>
          <p:nvPr/>
        </p:nvSpPr>
        <p:spPr>
          <a:xfrm>
            <a:off x="1500120" y="30002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40" name="CustomShape 10"/>
          <p:cNvSpPr/>
          <p:nvPr/>
        </p:nvSpPr>
        <p:spPr>
          <a:xfrm>
            <a:off x="1500120" y="335772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41" name="CustomShape 11"/>
          <p:cNvSpPr/>
          <p:nvPr/>
        </p:nvSpPr>
        <p:spPr>
          <a:xfrm>
            <a:off x="1500120" y="37148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42" name="CustomShape 12"/>
          <p:cNvSpPr/>
          <p:nvPr/>
        </p:nvSpPr>
        <p:spPr>
          <a:xfrm>
            <a:off x="1500120" y="407196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ц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43" name="CustomShape 13"/>
          <p:cNvSpPr/>
          <p:nvPr/>
        </p:nvSpPr>
        <p:spPr>
          <a:xfrm>
            <a:off x="1500120" y="44290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44" name="CustomShape 14"/>
          <p:cNvSpPr/>
          <p:nvPr/>
        </p:nvSpPr>
        <p:spPr>
          <a:xfrm>
            <a:off x="1500120" y="47862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45" name="CustomShape 15"/>
          <p:cNvSpPr/>
          <p:nvPr/>
        </p:nvSpPr>
        <p:spPr>
          <a:xfrm>
            <a:off x="500040" y="20718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с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46" name="CustomShape 16"/>
          <p:cNvSpPr/>
          <p:nvPr/>
        </p:nvSpPr>
        <p:spPr>
          <a:xfrm>
            <a:off x="500040" y="242892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у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47" name="CustomShape 17"/>
          <p:cNvSpPr/>
          <p:nvPr/>
        </p:nvSpPr>
        <p:spPr>
          <a:xfrm>
            <a:off x="500040" y="271476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Б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48" name="CustomShape 18"/>
          <p:cNvSpPr/>
          <p:nvPr/>
        </p:nvSpPr>
        <p:spPr>
          <a:xfrm>
            <a:off x="500040" y="30002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49" name="CustomShape 19"/>
          <p:cNvSpPr/>
          <p:nvPr/>
        </p:nvSpPr>
        <p:spPr>
          <a:xfrm>
            <a:off x="500040" y="335772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50" name="CustomShape 20"/>
          <p:cNvSpPr/>
          <p:nvPr/>
        </p:nvSpPr>
        <p:spPr>
          <a:xfrm>
            <a:off x="500040" y="37148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51" name="CustomShape 21"/>
          <p:cNvSpPr/>
          <p:nvPr/>
        </p:nvSpPr>
        <p:spPr>
          <a:xfrm>
            <a:off x="500040" y="407196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ц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52" name="CustomShape 22"/>
          <p:cNvSpPr/>
          <p:nvPr/>
        </p:nvSpPr>
        <p:spPr>
          <a:xfrm>
            <a:off x="500040" y="44290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53" name="CustomShape 23"/>
          <p:cNvSpPr/>
          <p:nvPr/>
        </p:nvSpPr>
        <p:spPr>
          <a:xfrm>
            <a:off x="500040" y="47862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54" name="CustomShape 24"/>
          <p:cNvSpPr/>
          <p:nvPr/>
        </p:nvSpPr>
        <p:spPr>
          <a:xfrm>
            <a:off x="2000160" y="214308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п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55" name="CustomShape 25"/>
          <p:cNvSpPr/>
          <p:nvPr/>
        </p:nvSpPr>
        <p:spPr>
          <a:xfrm>
            <a:off x="2000160" y="242892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56" name="CustomShape 26"/>
          <p:cNvSpPr/>
          <p:nvPr/>
        </p:nvSpPr>
        <p:spPr>
          <a:xfrm>
            <a:off x="2000160" y="271476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Ж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57" name="CustomShape 27"/>
          <p:cNvSpPr/>
          <p:nvPr/>
        </p:nvSpPr>
        <p:spPr>
          <a:xfrm>
            <a:off x="2000160" y="30002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58" name="CustomShape 28"/>
          <p:cNvSpPr/>
          <p:nvPr/>
        </p:nvSpPr>
        <p:spPr>
          <a:xfrm>
            <a:off x="2000160" y="335772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р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59" name="CustomShape 29"/>
          <p:cNvSpPr/>
          <p:nvPr/>
        </p:nvSpPr>
        <p:spPr>
          <a:xfrm>
            <a:off x="2000160" y="37148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60" name="CustomShape 30"/>
          <p:cNvSpPr/>
          <p:nvPr/>
        </p:nvSpPr>
        <p:spPr>
          <a:xfrm>
            <a:off x="2000160" y="407196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61" name="CustomShape 31"/>
          <p:cNvSpPr/>
          <p:nvPr/>
        </p:nvSpPr>
        <p:spPr>
          <a:xfrm>
            <a:off x="2000160" y="44290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62" name="CustomShape 32"/>
          <p:cNvSpPr/>
          <p:nvPr/>
        </p:nvSpPr>
        <p:spPr>
          <a:xfrm>
            <a:off x="2000160" y="47862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63" name="CustomShape 33"/>
          <p:cNvSpPr/>
          <p:nvPr/>
        </p:nvSpPr>
        <p:spPr>
          <a:xfrm>
            <a:off x="2000160" y="51436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64" name="CustomShape 34"/>
          <p:cNvSpPr/>
          <p:nvPr/>
        </p:nvSpPr>
        <p:spPr>
          <a:xfrm>
            <a:off x="2000160" y="550080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65" name="CustomShape 35"/>
          <p:cNvSpPr/>
          <p:nvPr/>
        </p:nvSpPr>
        <p:spPr>
          <a:xfrm>
            <a:off x="2000160" y="57862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66" name="CustomShape 36"/>
          <p:cNvSpPr/>
          <p:nvPr/>
        </p:nvSpPr>
        <p:spPr>
          <a:xfrm>
            <a:off x="2000160" y="614376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67" name="CustomShape 37"/>
          <p:cNvSpPr/>
          <p:nvPr/>
        </p:nvSpPr>
        <p:spPr>
          <a:xfrm>
            <a:off x="2500200" y="2143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с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68" name="CustomShape 38"/>
          <p:cNvSpPr/>
          <p:nvPr/>
        </p:nvSpPr>
        <p:spPr>
          <a:xfrm>
            <a:off x="2500200" y="2428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м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69" name="CustomShape 39"/>
          <p:cNvSpPr/>
          <p:nvPr/>
        </p:nvSpPr>
        <p:spPr>
          <a:xfrm>
            <a:off x="2500200" y="2714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70" name="CustomShape 40"/>
          <p:cNvSpPr/>
          <p:nvPr/>
        </p:nvSpPr>
        <p:spPr>
          <a:xfrm>
            <a:off x="2500200" y="300024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71" name="CustomShape 41"/>
          <p:cNvSpPr/>
          <p:nvPr/>
        </p:nvSpPr>
        <p:spPr>
          <a:xfrm>
            <a:off x="2500200" y="335772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72" name="CustomShape 42"/>
          <p:cNvSpPr/>
          <p:nvPr/>
        </p:nvSpPr>
        <p:spPr>
          <a:xfrm>
            <a:off x="2857320" y="714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п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73" name="CustomShape 43"/>
          <p:cNvSpPr/>
          <p:nvPr/>
        </p:nvSpPr>
        <p:spPr>
          <a:xfrm>
            <a:off x="2857320" y="1000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р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74" name="CustomShape 44"/>
          <p:cNvSpPr/>
          <p:nvPr/>
        </p:nvSpPr>
        <p:spPr>
          <a:xfrm>
            <a:off x="2857320" y="1285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75" name="CustomShape 45"/>
          <p:cNvSpPr/>
          <p:nvPr/>
        </p:nvSpPr>
        <p:spPr>
          <a:xfrm>
            <a:off x="2857320" y="1571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ф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76" name="CustomShape 46"/>
          <p:cNvSpPr/>
          <p:nvPr/>
        </p:nvSpPr>
        <p:spPr>
          <a:xfrm>
            <a:off x="2857320" y="1857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77" name="CustomShape 47"/>
          <p:cNvSpPr/>
          <p:nvPr/>
        </p:nvSpPr>
        <p:spPr>
          <a:xfrm>
            <a:off x="2857320" y="2143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ц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78" name="CustomShape 48"/>
          <p:cNvSpPr/>
          <p:nvPr/>
        </p:nvSpPr>
        <p:spPr>
          <a:xfrm>
            <a:off x="2857320" y="2428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79" name="CustomShape 49"/>
          <p:cNvSpPr/>
          <p:nvPr/>
        </p:nvSpPr>
        <p:spPr>
          <a:xfrm>
            <a:off x="2857320" y="2714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80" name="CustomShape 50"/>
          <p:cNvSpPr/>
          <p:nvPr/>
        </p:nvSpPr>
        <p:spPr>
          <a:xfrm>
            <a:off x="3357720" y="2714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Д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81" name="CustomShape 51"/>
          <p:cNvSpPr/>
          <p:nvPr/>
        </p:nvSpPr>
        <p:spPr>
          <a:xfrm>
            <a:off x="3357720" y="3000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82" name="CustomShape 52"/>
          <p:cNvSpPr/>
          <p:nvPr/>
        </p:nvSpPr>
        <p:spPr>
          <a:xfrm>
            <a:off x="3357720" y="3286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ф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83" name="CustomShape 53"/>
          <p:cNvSpPr/>
          <p:nvPr/>
        </p:nvSpPr>
        <p:spPr>
          <a:xfrm>
            <a:off x="3357720" y="3571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84" name="CustomShape 54"/>
          <p:cNvSpPr/>
          <p:nvPr/>
        </p:nvSpPr>
        <p:spPr>
          <a:xfrm>
            <a:off x="3357720" y="3857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ц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85" name="CustomShape 55"/>
          <p:cNvSpPr/>
          <p:nvPr/>
        </p:nvSpPr>
        <p:spPr>
          <a:xfrm>
            <a:off x="3357720" y="4143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86" name="CustomShape 56"/>
          <p:cNvSpPr/>
          <p:nvPr/>
        </p:nvSpPr>
        <p:spPr>
          <a:xfrm>
            <a:off x="3357720" y="442908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87" name="CustomShape 57"/>
          <p:cNvSpPr/>
          <p:nvPr/>
        </p:nvSpPr>
        <p:spPr>
          <a:xfrm>
            <a:off x="3714840" y="2714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Л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88" name="CustomShape 58"/>
          <p:cNvSpPr/>
          <p:nvPr/>
        </p:nvSpPr>
        <p:spPr>
          <a:xfrm>
            <a:off x="3714840" y="3000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89" name="CustomShape 59"/>
          <p:cNvSpPr/>
          <p:nvPr/>
        </p:nvSpPr>
        <p:spPr>
          <a:xfrm>
            <a:off x="3714840" y="3286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г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90" name="CustomShape 60"/>
          <p:cNvSpPr/>
          <p:nvPr/>
        </p:nvSpPr>
        <p:spPr>
          <a:xfrm>
            <a:off x="3714840" y="2428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91" name="CustomShape 61"/>
          <p:cNvSpPr/>
          <p:nvPr/>
        </p:nvSpPr>
        <p:spPr>
          <a:xfrm>
            <a:off x="3714840" y="2143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92" name="CustomShape 6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93" name="CustomShape 63"/>
          <p:cNvSpPr/>
          <p:nvPr/>
        </p:nvSpPr>
        <p:spPr>
          <a:xfrm>
            <a:off x="4071960" y="2714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94" name="CustomShape 64"/>
          <p:cNvSpPr/>
          <p:nvPr/>
        </p:nvSpPr>
        <p:spPr>
          <a:xfrm>
            <a:off x="4071960" y="2428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95" name="CustomShape 65"/>
          <p:cNvSpPr/>
          <p:nvPr/>
        </p:nvSpPr>
        <p:spPr>
          <a:xfrm>
            <a:off x="4071960" y="2143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д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96" name="CustomShape 66"/>
          <p:cNvSpPr/>
          <p:nvPr/>
        </p:nvSpPr>
        <p:spPr>
          <a:xfrm>
            <a:off x="4071960" y="1857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97" name="CustomShape 67"/>
          <p:cNvSpPr/>
          <p:nvPr/>
        </p:nvSpPr>
        <p:spPr>
          <a:xfrm>
            <a:off x="4071960" y="1571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с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98" name="CustomShape 68"/>
          <p:cNvSpPr/>
          <p:nvPr/>
        </p:nvSpPr>
        <p:spPr>
          <a:xfrm>
            <a:off x="4071960" y="1285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б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99" name="CustomShape 69"/>
          <p:cNvSpPr/>
          <p:nvPr/>
        </p:nvSpPr>
        <p:spPr>
          <a:xfrm>
            <a:off x="4071960" y="1000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у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00" name="CustomShape 70"/>
          <p:cNvSpPr/>
          <p:nvPr/>
        </p:nvSpPr>
        <p:spPr>
          <a:xfrm>
            <a:off x="4071960" y="714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с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01" name="CustomShape 71"/>
          <p:cNvSpPr/>
          <p:nvPr/>
        </p:nvSpPr>
        <p:spPr>
          <a:xfrm>
            <a:off x="4643280" y="2714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Г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02" name="CustomShape 72"/>
          <p:cNvSpPr/>
          <p:nvPr/>
        </p:nvSpPr>
        <p:spPr>
          <a:xfrm>
            <a:off x="4643280" y="3000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03" name="CustomShape 73"/>
          <p:cNvSpPr/>
          <p:nvPr/>
        </p:nvSpPr>
        <p:spPr>
          <a:xfrm>
            <a:off x="4643280" y="3286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д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04" name="CustomShape 74"/>
          <p:cNvSpPr/>
          <p:nvPr/>
        </p:nvSpPr>
        <p:spPr>
          <a:xfrm>
            <a:off x="5000760" y="2714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Р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05" name="CustomShape 75"/>
          <p:cNvSpPr/>
          <p:nvPr/>
        </p:nvSpPr>
        <p:spPr>
          <a:xfrm>
            <a:off x="5000760" y="3000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06" name="CustomShape 76"/>
          <p:cNvSpPr/>
          <p:nvPr/>
        </p:nvSpPr>
        <p:spPr>
          <a:xfrm>
            <a:off x="5000760" y="3286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с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07" name="CustomShape 77"/>
          <p:cNvSpPr/>
          <p:nvPr/>
        </p:nvSpPr>
        <p:spPr>
          <a:xfrm>
            <a:off x="5000760" y="3571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х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08" name="CustomShape 78"/>
          <p:cNvSpPr/>
          <p:nvPr/>
        </p:nvSpPr>
        <p:spPr>
          <a:xfrm>
            <a:off x="5000760" y="3857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09" name="CustomShape 79"/>
          <p:cNvSpPr/>
          <p:nvPr/>
        </p:nvSpPr>
        <p:spPr>
          <a:xfrm>
            <a:off x="5000760" y="4143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д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10" name="CustomShape 80"/>
          <p:cNvSpPr/>
          <p:nvPr/>
        </p:nvSpPr>
        <p:spPr>
          <a:xfrm>
            <a:off x="5000760" y="442908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11" name="CustomShape 81"/>
          <p:cNvSpPr/>
          <p:nvPr/>
        </p:nvSpPr>
        <p:spPr>
          <a:xfrm>
            <a:off x="5429160" y="2714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12" name="CustomShape 82"/>
          <p:cNvSpPr/>
          <p:nvPr/>
        </p:nvSpPr>
        <p:spPr>
          <a:xfrm>
            <a:off x="5429160" y="2428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13" name="CustomShape 83"/>
          <p:cNvSpPr/>
          <p:nvPr/>
        </p:nvSpPr>
        <p:spPr>
          <a:xfrm>
            <a:off x="5429160" y="2143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14" name="CustomShape 84"/>
          <p:cNvSpPr/>
          <p:nvPr/>
        </p:nvSpPr>
        <p:spPr>
          <a:xfrm>
            <a:off x="5429160" y="3000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15" name="CustomShape 85"/>
          <p:cNvSpPr/>
          <p:nvPr/>
        </p:nvSpPr>
        <p:spPr>
          <a:xfrm>
            <a:off x="5429160" y="3286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16" name="CustomShape 86"/>
          <p:cNvSpPr/>
          <p:nvPr/>
        </p:nvSpPr>
        <p:spPr>
          <a:xfrm>
            <a:off x="5429160" y="3571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17" name="CustomShape 87"/>
          <p:cNvSpPr/>
          <p:nvPr/>
        </p:nvSpPr>
        <p:spPr>
          <a:xfrm>
            <a:off x="5429160" y="3857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18" name="CustomShape 88"/>
          <p:cNvSpPr/>
          <p:nvPr/>
        </p:nvSpPr>
        <p:spPr>
          <a:xfrm>
            <a:off x="5429160" y="4143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19" name="CustomShape 89"/>
          <p:cNvSpPr/>
          <p:nvPr/>
        </p:nvSpPr>
        <p:spPr>
          <a:xfrm>
            <a:off x="5429160" y="442908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20" name="Содержимое 102" descr="_upload_medialibrary_843_8432463c9057f3da3af723f873804a81.png"/>
          <p:cNvPicPr/>
          <p:nvPr/>
        </p:nvPicPr>
        <p:blipFill>
          <a:blip r:embed="rId1"/>
          <a:stretch/>
        </p:blipFill>
        <p:spPr>
          <a:xfrm>
            <a:off x="5929200" y="1214280"/>
            <a:ext cx="3045960" cy="1650600"/>
          </a:xfrm>
          <a:prstGeom prst="rect">
            <a:avLst/>
          </a:prstGeom>
          <a:ln>
            <a:noFill/>
          </a:ln>
        </p:spPr>
      </p:pic>
      <p:pic>
        <p:nvPicPr>
          <p:cNvPr id="721" name="Рисунок 103" descr="Future-of-Money.jpg"/>
          <p:cNvPicPr/>
          <p:nvPr/>
        </p:nvPicPr>
        <p:blipFill>
          <a:blip r:embed="rId2"/>
          <a:stretch/>
        </p:blipFill>
        <p:spPr>
          <a:xfrm>
            <a:off x="3500280" y="4786200"/>
            <a:ext cx="3928680" cy="1940760"/>
          </a:xfrm>
          <a:prstGeom prst="rect">
            <a:avLst/>
          </a:prstGeom>
          <a:ln>
            <a:noFill/>
          </a:ln>
        </p:spPr>
      </p:pic>
    </p:spTree>
  </p:cSld>
  <p:transition spd="med" advTm="5000">
    <p:newsflash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TextShape 1"/>
          <p:cNvSpPr txBox="1"/>
          <p:nvPr/>
        </p:nvSpPr>
        <p:spPr>
          <a:xfrm>
            <a:off x="304920" y="214200"/>
            <a:ext cx="8686440" cy="1080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 fontScale="66000"/>
          </a:bodyPr>
          <a:p>
            <a:pPr>
              <a:lnSpc>
                <a:spcPct val="100000"/>
              </a:lnSpc>
            </a:pPr>
            <a:r>
              <a:rPr b="1" lang="ru-RU" sz="1100" spc="-1" strike="noStrike" cap="all">
                <a:solidFill>
                  <a:srgbClr val="4e3b30"/>
                </a:solidFill>
                <a:latin typeface="Franklin Gothic Medium"/>
              </a:rPr>
              <a:t> </a:t>
            </a:r>
            <a:r>
              <a:rPr b="1" lang="ru-RU" sz="1100" spc="-1" strike="noStrike" cap="all">
                <a:solidFill>
                  <a:srgbClr val="4e3b30"/>
                </a:solidFill>
                <a:latin typeface="Franklin Gothic Medium"/>
              </a:rPr>
              <a:t>13. Совокупность налогов и сборов, взимаемых в установленном законом </a:t>
            </a:r>
            <a:br/>
            <a:r>
              <a:rPr b="1" lang="ru-RU" sz="1100" spc="-1" strike="noStrike" cap="all">
                <a:solidFill>
                  <a:srgbClr val="4e3b30"/>
                </a:solidFill>
                <a:latin typeface="Franklin Gothic Medium"/>
              </a:rPr>
              <a:t>порядке- это...</a:t>
            </a:r>
            <a:br/>
            <a:br/>
            <a:br/>
            <a:br/>
            <a:br/>
            <a:endParaRPr b="0" lang="ru-RU" sz="11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23" name="CustomShape 2"/>
          <p:cNvSpPr/>
          <p:nvPr/>
        </p:nvSpPr>
        <p:spPr>
          <a:xfrm>
            <a:off x="1000080" y="2714760"/>
            <a:ext cx="356760" cy="213840"/>
          </a:xfrm>
          <a:prstGeom prst="rect">
            <a:avLst/>
          </a:prstGeom>
          <a:ln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б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24" name="CustomShape 3"/>
          <p:cNvSpPr/>
          <p:nvPr/>
        </p:nvSpPr>
        <p:spPr>
          <a:xfrm>
            <a:off x="1000080" y="300024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25" name="CustomShape 4"/>
          <p:cNvSpPr/>
          <p:nvPr/>
        </p:nvSpPr>
        <p:spPr>
          <a:xfrm>
            <a:off x="1000080" y="32860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д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26" name="CustomShape 5"/>
          <p:cNvSpPr/>
          <p:nvPr/>
        </p:nvSpPr>
        <p:spPr>
          <a:xfrm>
            <a:off x="1000080" y="36432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ж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27" name="CustomShape 6"/>
          <p:cNvSpPr/>
          <p:nvPr/>
        </p:nvSpPr>
        <p:spPr>
          <a:xfrm>
            <a:off x="1000080" y="40006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28" name="CustomShape 7"/>
          <p:cNvSpPr/>
          <p:nvPr/>
        </p:nvSpPr>
        <p:spPr>
          <a:xfrm>
            <a:off x="1000080" y="43578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29" name="CustomShape 8"/>
          <p:cNvSpPr/>
          <p:nvPr/>
        </p:nvSpPr>
        <p:spPr>
          <a:xfrm>
            <a:off x="1500120" y="300024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Д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30" name="CustomShape 9"/>
          <p:cNvSpPr/>
          <p:nvPr/>
        </p:nvSpPr>
        <p:spPr>
          <a:xfrm>
            <a:off x="1500120" y="32860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31" name="CustomShape 10"/>
          <p:cNvSpPr/>
          <p:nvPr/>
        </p:nvSpPr>
        <p:spPr>
          <a:xfrm>
            <a:off x="1500120" y="36432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32" name="CustomShape 11"/>
          <p:cNvSpPr/>
          <p:nvPr/>
        </p:nvSpPr>
        <p:spPr>
          <a:xfrm>
            <a:off x="1500120" y="40006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33" name="CustomShape 12"/>
          <p:cNvSpPr/>
          <p:nvPr/>
        </p:nvSpPr>
        <p:spPr>
          <a:xfrm>
            <a:off x="1500120" y="43578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ц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34" name="CustomShape 13"/>
          <p:cNvSpPr/>
          <p:nvPr/>
        </p:nvSpPr>
        <p:spPr>
          <a:xfrm>
            <a:off x="1500120" y="471492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35" name="CustomShape 14"/>
          <p:cNvSpPr/>
          <p:nvPr/>
        </p:nvSpPr>
        <p:spPr>
          <a:xfrm>
            <a:off x="1500120" y="50720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36" name="CustomShape 15"/>
          <p:cNvSpPr/>
          <p:nvPr/>
        </p:nvSpPr>
        <p:spPr>
          <a:xfrm>
            <a:off x="500040" y="23572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с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37" name="CustomShape 16"/>
          <p:cNvSpPr/>
          <p:nvPr/>
        </p:nvSpPr>
        <p:spPr>
          <a:xfrm>
            <a:off x="500040" y="271476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у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38" name="CustomShape 17"/>
          <p:cNvSpPr/>
          <p:nvPr/>
        </p:nvSpPr>
        <p:spPr>
          <a:xfrm>
            <a:off x="500040" y="300024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Б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39" name="CustomShape 18"/>
          <p:cNvSpPr/>
          <p:nvPr/>
        </p:nvSpPr>
        <p:spPr>
          <a:xfrm>
            <a:off x="500040" y="32860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40" name="CustomShape 19"/>
          <p:cNvSpPr/>
          <p:nvPr/>
        </p:nvSpPr>
        <p:spPr>
          <a:xfrm>
            <a:off x="500040" y="36432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41" name="CustomShape 20"/>
          <p:cNvSpPr/>
          <p:nvPr/>
        </p:nvSpPr>
        <p:spPr>
          <a:xfrm>
            <a:off x="500040" y="40006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42" name="CustomShape 21"/>
          <p:cNvSpPr/>
          <p:nvPr/>
        </p:nvSpPr>
        <p:spPr>
          <a:xfrm>
            <a:off x="500040" y="43578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ц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43" name="CustomShape 22"/>
          <p:cNvSpPr/>
          <p:nvPr/>
        </p:nvSpPr>
        <p:spPr>
          <a:xfrm>
            <a:off x="500040" y="471492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44" name="CustomShape 23"/>
          <p:cNvSpPr/>
          <p:nvPr/>
        </p:nvSpPr>
        <p:spPr>
          <a:xfrm>
            <a:off x="500040" y="50720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45" name="CustomShape 24"/>
          <p:cNvSpPr/>
          <p:nvPr/>
        </p:nvSpPr>
        <p:spPr>
          <a:xfrm>
            <a:off x="2000160" y="242892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п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46" name="CustomShape 25"/>
          <p:cNvSpPr/>
          <p:nvPr/>
        </p:nvSpPr>
        <p:spPr>
          <a:xfrm>
            <a:off x="2000160" y="271476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47" name="CustomShape 26"/>
          <p:cNvSpPr/>
          <p:nvPr/>
        </p:nvSpPr>
        <p:spPr>
          <a:xfrm>
            <a:off x="2000160" y="300024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Ж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48" name="CustomShape 27"/>
          <p:cNvSpPr/>
          <p:nvPr/>
        </p:nvSpPr>
        <p:spPr>
          <a:xfrm>
            <a:off x="2000160" y="32860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49" name="CustomShape 28"/>
          <p:cNvSpPr/>
          <p:nvPr/>
        </p:nvSpPr>
        <p:spPr>
          <a:xfrm>
            <a:off x="2000160" y="36432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р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50" name="CustomShape 29"/>
          <p:cNvSpPr/>
          <p:nvPr/>
        </p:nvSpPr>
        <p:spPr>
          <a:xfrm>
            <a:off x="2000160" y="40006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51" name="CustomShape 30"/>
          <p:cNvSpPr/>
          <p:nvPr/>
        </p:nvSpPr>
        <p:spPr>
          <a:xfrm>
            <a:off x="2000160" y="43578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52" name="CustomShape 31"/>
          <p:cNvSpPr/>
          <p:nvPr/>
        </p:nvSpPr>
        <p:spPr>
          <a:xfrm>
            <a:off x="2000160" y="471492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53" name="CustomShape 32"/>
          <p:cNvSpPr/>
          <p:nvPr/>
        </p:nvSpPr>
        <p:spPr>
          <a:xfrm>
            <a:off x="2000160" y="50720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54" name="CustomShape 33"/>
          <p:cNvSpPr/>
          <p:nvPr/>
        </p:nvSpPr>
        <p:spPr>
          <a:xfrm>
            <a:off x="2000160" y="542916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55" name="CustomShape 34"/>
          <p:cNvSpPr/>
          <p:nvPr/>
        </p:nvSpPr>
        <p:spPr>
          <a:xfrm>
            <a:off x="2000160" y="578628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56" name="CustomShape 35"/>
          <p:cNvSpPr/>
          <p:nvPr/>
        </p:nvSpPr>
        <p:spPr>
          <a:xfrm>
            <a:off x="2000160" y="607212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57" name="CustomShape 36"/>
          <p:cNvSpPr/>
          <p:nvPr/>
        </p:nvSpPr>
        <p:spPr>
          <a:xfrm>
            <a:off x="2000160" y="64292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58" name="CustomShape 37"/>
          <p:cNvSpPr/>
          <p:nvPr/>
        </p:nvSpPr>
        <p:spPr>
          <a:xfrm>
            <a:off x="2428920" y="2428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с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59" name="CustomShape 38"/>
          <p:cNvSpPr/>
          <p:nvPr/>
        </p:nvSpPr>
        <p:spPr>
          <a:xfrm>
            <a:off x="2428920" y="2714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м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60" name="CustomShape 39"/>
          <p:cNvSpPr/>
          <p:nvPr/>
        </p:nvSpPr>
        <p:spPr>
          <a:xfrm>
            <a:off x="2428920" y="3000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61" name="CustomShape 40"/>
          <p:cNvSpPr/>
          <p:nvPr/>
        </p:nvSpPr>
        <p:spPr>
          <a:xfrm>
            <a:off x="2428920" y="328608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62" name="CustomShape 41"/>
          <p:cNvSpPr/>
          <p:nvPr/>
        </p:nvSpPr>
        <p:spPr>
          <a:xfrm>
            <a:off x="2428920" y="364320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63" name="CustomShape 42"/>
          <p:cNvSpPr/>
          <p:nvPr/>
        </p:nvSpPr>
        <p:spPr>
          <a:xfrm>
            <a:off x="2857320" y="1000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п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64" name="CustomShape 43"/>
          <p:cNvSpPr/>
          <p:nvPr/>
        </p:nvSpPr>
        <p:spPr>
          <a:xfrm>
            <a:off x="2857320" y="1285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р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65" name="CustomShape 44"/>
          <p:cNvSpPr/>
          <p:nvPr/>
        </p:nvSpPr>
        <p:spPr>
          <a:xfrm>
            <a:off x="2857320" y="1571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66" name="CustomShape 45"/>
          <p:cNvSpPr/>
          <p:nvPr/>
        </p:nvSpPr>
        <p:spPr>
          <a:xfrm>
            <a:off x="2857320" y="1857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ф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67" name="CustomShape 46"/>
          <p:cNvSpPr/>
          <p:nvPr/>
        </p:nvSpPr>
        <p:spPr>
          <a:xfrm>
            <a:off x="2857320" y="2143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68" name="CustomShape 47"/>
          <p:cNvSpPr/>
          <p:nvPr/>
        </p:nvSpPr>
        <p:spPr>
          <a:xfrm>
            <a:off x="2857320" y="2428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ц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69" name="CustomShape 48"/>
          <p:cNvSpPr/>
          <p:nvPr/>
        </p:nvSpPr>
        <p:spPr>
          <a:xfrm>
            <a:off x="2857320" y="2714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70" name="CustomShape 49"/>
          <p:cNvSpPr/>
          <p:nvPr/>
        </p:nvSpPr>
        <p:spPr>
          <a:xfrm>
            <a:off x="2857320" y="3000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71" name="CustomShape 50"/>
          <p:cNvSpPr/>
          <p:nvPr/>
        </p:nvSpPr>
        <p:spPr>
          <a:xfrm>
            <a:off x="3357720" y="3000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Д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72" name="CustomShape 51"/>
          <p:cNvSpPr/>
          <p:nvPr/>
        </p:nvSpPr>
        <p:spPr>
          <a:xfrm>
            <a:off x="3357720" y="328608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73" name="CustomShape 52"/>
          <p:cNvSpPr/>
          <p:nvPr/>
        </p:nvSpPr>
        <p:spPr>
          <a:xfrm>
            <a:off x="3357720" y="364320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ф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74" name="CustomShape 53"/>
          <p:cNvSpPr/>
          <p:nvPr/>
        </p:nvSpPr>
        <p:spPr>
          <a:xfrm>
            <a:off x="3357720" y="400068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75" name="CustomShape 54"/>
          <p:cNvSpPr/>
          <p:nvPr/>
        </p:nvSpPr>
        <p:spPr>
          <a:xfrm>
            <a:off x="3357720" y="435780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ц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76" name="CustomShape 55"/>
          <p:cNvSpPr/>
          <p:nvPr/>
        </p:nvSpPr>
        <p:spPr>
          <a:xfrm>
            <a:off x="3357720" y="4714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77" name="CustomShape 56"/>
          <p:cNvSpPr/>
          <p:nvPr/>
        </p:nvSpPr>
        <p:spPr>
          <a:xfrm>
            <a:off x="3357720" y="500076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78" name="CustomShape 57"/>
          <p:cNvSpPr/>
          <p:nvPr/>
        </p:nvSpPr>
        <p:spPr>
          <a:xfrm>
            <a:off x="3714840" y="3000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Л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79" name="CustomShape 58"/>
          <p:cNvSpPr/>
          <p:nvPr/>
        </p:nvSpPr>
        <p:spPr>
          <a:xfrm>
            <a:off x="3714840" y="328608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80" name="CustomShape 59"/>
          <p:cNvSpPr/>
          <p:nvPr/>
        </p:nvSpPr>
        <p:spPr>
          <a:xfrm>
            <a:off x="3714840" y="364320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г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81" name="CustomShape 60"/>
          <p:cNvSpPr/>
          <p:nvPr/>
        </p:nvSpPr>
        <p:spPr>
          <a:xfrm>
            <a:off x="3714840" y="2714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82" name="CustomShape 61"/>
          <p:cNvSpPr/>
          <p:nvPr/>
        </p:nvSpPr>
        <p:spPr>
          <a:xfrm>
            <a:off x="3714840" y="2428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83" name="CustomShape 6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4" name="CustomShape 63"/>
          <p:cNvSpPr/>
          <p:nvPr/>
        </p:nvSpPr>
        <p:spPr>
          <a:xfrm>
            <a:off x="4071960" y="3000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85" name="CustomShape 64"/>
          <p:cNvSpPr/>
          <p:nvPr/>
        </p:nvSpPr>
        <p:spPr>
          <a:xfrm>
            <a:off x="4071960" y="2714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86" name="CustomShape 65"/>
          <p:cNvSpPr/>
          <p:nvPr/>
        </p:nvSpPr>
        <p:spPr>
          <a:xfrm>
            <a:off x="4071960" y="2428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д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87" name="CustomShape 66"/>
          <p:cNvSpPr/>
          <p:nvPr/>
        </p:nvSpPr>
        <p:spPr>
          <a:xfrm>
            <a:off x="4071960" y="2143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88" name="CustomShape 67"/>
          <p:cNvSpPr/>
          <p:nvPr/>
        </p:nvSpPr>
        <p:spPr>
          <a:xfrm>
            <a:off x="4071960" y="1857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с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89" name="CustomShape 68"/>
          <p:cNvSpPr/>
          <p:nvPr/>
        </p:nvSpPr>
        <p:spPr>
          <a:xfrm>
            <a:off x="4071960" y="1571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б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90" name="CustomShape 69"/>
          <p:cNvSpPr/>
          <p:nvPr/>
        </p:nvSpPr>
        <p:spPr>
          <a:xfrm>
            <a:off x="4071960" y="1285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у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91" name="CustomShape 70"/>
          <p:cNvSpPr/>
          <p:nvPr/>
        </p:nvSpPr>
        <p:spPr>
          <a:xfrm>
            <a:off x="4071960" y="1000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с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92" name="CustomShape 71"/>
          <p:cNvSpPr/>
          <p:nvPr/>
        </p:nvSpPr>
        <p:spPr>
          <a:xfrm>
            <a:off x="4643280" y="3000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Г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93" name="CustomShape 72"/>
          <p:cNvSpPr/>
          <p:nvPr/>
        </p:nvSpPr>
        <p:spPr>
          <a:xfrm>
            <a:off x="4643280" y="328608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94" name="CustomShape 73"/>
          <p:cNvSpPr/>
          <p:nvPr/>
        </p:nvSpPr>
        <p:spPr>
          <a:xfrm>
            <a:off x="4643280" y="364320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д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95" name="CustomShape 74"/>
          <p:cNvSpPr/>
          <p:nvPr/>
        </p:nvSpPr>
        <p:spPr>
          <a:xfrm>
            <a:off x="5000760" y="3000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Р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96" name="CustomShape 75"/>
          <p:cNvSpPr/>
          <p:nvPr/>
        </p:nvSpPr>
        <p:spPr>
          <a:xfrm>
            <a:off x="5000760" y="328608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97" name="CustomShape 76"/>
          <p:cNvSpPr/>
          <p:nvPr/>
        </p:nvSpPr>
        <p:spPr>
          <a:xfrm>
            <a:off x="5000760" y="364320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с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98" name="CustomShape 77"/>
          <p:cNvSpPr/>
          <p:nvPr/>
        </p:nvSpPr>
        <p:spPr>
          <a:xfrm>
            <a:off x="5000760" y="400068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х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99" name="CustomShape 78"/>
          <p:cNvSpPr/>
          <p:nvPr/>
        </p:nvSpPr>
        <p:spPr>
          <a:xfrm>
            <a:off x="5000760" y="435780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00" name="CustomShape 79"/>
          <p:cNvSpPr/>
          <p:nvPr/>
        </p:nvSpPr>
        <p:spPr>
          <a:xfrm>
            <a:off x="5000760" y="46432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д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01" name="CustomShape 80"/>
          <p:cNvSpPr/>
          <p:nvPr/>
        </p:nvSpPr>
        <p:spPr>
          <a:xfrm>
            <a:off x="5000760" y="492912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02" name="CustomShape 81"/>
          <p:cNvSpPr/>
          <p:nvPr/>
        </p:nvSpPr>
        <p:spPr>
          <a:xfrm>
            <a:off x="5429160" y="3000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03" name="CustomShape 82"/>
          <p:cNvSpPr/>
          <p:nvPr/>
        </p:nvSpPr>
        <p:spPr>
          <a:xfrm>
            <a:off x="5429160" y="2714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р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04" name="CustomShape 83"/>
          <p:cNvSpPr/>
          <p:nvPr/>
        </p:nvSpPr>
        <p:spPr>
          <a:xfrm>
            <a:off x="5429160" y="2428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05" name="CustomShape 84"/>
          <p:cNvSpPr/>
          <p:nvPr/>
        </p:nvSpPr>
        <p:spPr>
          <a:xfrm>
            <a:off x="5429160" y="328608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06" name="CustomShape 85"/>
          <p:cNvSpPr/>
          <p:nvPr/>
        </p:nvSpPr>
        <p:spPr>
          <a:xfrm>
            <a:off x="5429160" y="364320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с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07" name="CustomShape 86"/>
          <p:cNvSpPr/>
          <p:nvPr/>
        </p:nvSpPr>
        <p:spPr>
          <a:xfrm>
            <a:off x="5429160" y="400068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ф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08" name="CustomShape 87"/>
          <p:cNvSpPr/>
          <p:nvPr/>
        </p:nvSpPr>
        <p:spPr>
          <a:xfrm>
            <a:off x="5429160" y="435780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09" name="CustomShape 88"/>
          <p:cNvSpPr/>
          <p:nvPr/>
        </p:nvSpPr>
        <p:spPr>
          <a:xfrm>
            <a:off x="5429160" y="46432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р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10" name="CustomShape 89"/>
          <p:cNvSpPr/>
          <p:nvPr/>
        </p:nvSpPr>
        <p:spPr>
          <a:xfrm>
            <a:off x="5429160" y="492912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811" name="Содержимое 118" descr="scale_1200.jpg"/>
          <p:cNvPicPr/>
          <p:nvPr/>
        </p:nvPicPr>
        <p:blipFill>
          <a:blip r:embed="rId1"/>
          <a:stretch/>
        </p:blipFill>
        <p:spPr>
          <a:xfrm flipH="1">
            <a:off x="6644160" y="1357200"/>
            <a:ext cx="2190600" cy="2142720"/>
          </a:xfrm>
          <a:prstGeom prst="rect">
            <a:avLst/>
          </a:prstGeom>
          <a:ln>
            <a:noFill/>
          </a:ln>
        </p:spPr>
      </p:pic>
      <p:sp>
        <p:nvSpPr>
          <p:cNvPr id="812" name="CustomShape 90"/>
          <p:cNvSpPr/>
          <p:nvPr/>
        </p:nvSpPr>
        <p:spPr>
          <a:xfrm>
            <a:off x="5857920" y="3000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13" name="CustomShape 91"/>
          <p:cNvSpPr/>
          <p:nvPr/>
        </p:nvSpPr>
        <p:spPr>
          <a:xfrm>
            <a:off x="5857920" y="328608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14" name="CustomShape 92"/>
          <p:cNvSpPr/>
          <p:nvPr/>
        </p:nvSpPr>
        <p:spPr>
          <a:xfrm>
            <a:off x="5857920" y="364320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15" name="CustomShape 93"/>
          <p:cNvSpPr/>
          <p:nvPr/>
        </p:nvSpPr>
        <p:spPr>
          <a:xfrm>
            <a:off x="5857920" y="400068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16" name="CustomShape 94"/>
          <p:cNvSpPr/>
          <p:nvPr/>
        </p:nvSpPr>
        <p:spPr>
          <a:xfrm>
            <a:off x="5857920" y="435780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17" name="CustomShape 95"/>
          <p:cNvSpPr/>
          <p:nvPr/>
        </p:nvSpPr>
        <p:spPr>
          <a:xfrm>
            <a:off x="5857920" y="2714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18" name="CustomShape 96"/>
          <p:cNvSpPr/>
          <p:nvPr/>
        </p:nvSpPr>
        <p:spPr>
          <a:xfrm>
            <a:off x="5857920" y="2428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19" name="CustomShape 97"/>
          <p:cNvSpPr/>
          <p:nvPr/>
        </p:nvSpPr>
        <p:spPr>
          <a:xfrm>
            <a:off x="5857920" y="2143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20" name="CustomShape 98"/>
          <p:cNvSpPr/>
          <p:nvPr/>
        </p:nvSpPr>
        <p:spPr>
          <a:xfrm>
            <a:off x="5857920" y="1857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21" name="CustomShape 99"/>
          <p:cNvSpPr/>
          <p:nvPr/>
        </p:nvSpPr>
        <p:spPr>
          <a:xfrm>
            <a:off x="5857920" y="1285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22" name="CustomShape 100"/>
          <p:cNvSpPr/>
          <p:nvPr/>
        </p:nvSpPr>
        <p:spPr>
          <a:xfrm>
            <a:off x="5857920" y="1000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23" name="CustomShape 101"/>
          <p:cNvSpPr/>
          <p:nvPr/>
        </p:nvSpPr>
        <p:spPr>
          <a:xfrm>
            <a:off x="5857920" y="714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24" name="CustomShape 102"/>
          <p:cNvSpPr/>
          <p:nvPr/>
        </p:nvSpPr>
        <p:spPr>
          <a:xfrm>
            <a:off x="5857920" y="428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25" name="CustomShape 103"/>
          <p:cNvSpPr/>
          <p:nvPr/>
        </p:nvSpPr>
        <p:spPr>
          <a:xfrm>
            <a:off x="5857920" y="142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26" name="CustomShape 104"/>
          <p:cNvSpPr/>
          <p:nvPr/>
        </p:nvSpPr>
        <p:spPr>
          <a:xfrm>
            <a:off x="5857920" y="1571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27" name="Рисунок 119" descr="nalog1.jpg"/>
          <p:cNvPicPr/>
          <p:nvPr/>
        </p:nvPicPr>
        <p:blipFill>
          <a:blip r:embed="rId2"/>
          <a:stretch/>
        </p:blipFill>
        <p:spPr>
          <a:xfrm>
            <a:off x="6000480" y="4643280"/>
            <a:ext cx="3143160" cy="2095920"/>
          </a:xfrm>
          <a:prstGeom prst="rect">
            <a:avLst/>
          </a:prstGeom>
          <a:ln>
            <a:noFill/>
          </a:ln>
        </p:spPr>
      </p:pic>
    </p:spTree>
  </p:cSld>
  <p:transition spd="med" advTm="5000">
    <p:newsflash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TextShape 1"/>
          <p:cNvSpPr txBox="1"/>
          <p:nvPr/>
        </p:nvSpPr>
        <p:spPr>
          <a:xfrm>
            <a:off x="304920" y="214200"/>
            <a:ext cx="8686440" cy="1080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 fontScale="47000"/>
          </a:bodyPr>
          <a:p>
            <a:pPr>
              <a:lnSpc>
                <a:spcPct val="100000"/>
              </a:lnSpc>
            </a:pPr>
            <a:br/>
            <a:r>
              <a:rPr b="1" lang="ru-RU" sz="1100" spc="-1" strike="noStrike" cap="all">
                <a:solidFill>
                  <a:srgbClr val="4e3b30"/>
                </a:solidFill>
                <a:latin typeface="Franklin Gothic Medium"/>
              </a:rPr>
              <a:t>14. Это денежные средства, поступающие в безвозмездном и безвозвратном </a:t>
            </a:r>
            <a:br/>
            <a:r>
              <a:rPr b="1" lang="ru-RU" sz="1100" spc="-1" strike="noStrike" cap="all">
                <a:solidFill>
                  <a:srgbClr val="4e3b30"/>
                </a:solidFill>
                <a:latin typeface="Franklin Gothic Medium"/>
              </a:rPr>
              <a:t>порядке в соответствии с законодательством РФ в распоряжение </a:t>
            </a:r>
            <a:br/>
            <a:r>
              <a:rPr b="1" lang="ru-RU" sz="1100" spc="-1" strike="noStrike" cap="all">
                <a:solidFill>
                  <a:srgbClr val="4e3b30"/>
                </a:solidFill>
                <a:latin typeface="Franklin Gothic Medium"/>
              </a:rPr>
              <a:t>органов местного самоуправления . </a:t>
            </a:r>
            <a:br/>
            <a:br/>
            <a:br/>
            <a:br/>
            <a:br/>
            <a:endParaRPr b="0" lang="ru-RU" sz="11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29" name="CustomShape 2"/>
          <p:cNvSpPr/>
          <p:nvPr/>
        </p:nvSpPr>
        <p:spPr>
          <a:xfrm>
            <a:off x="1000080" y="2714760"/>
            <a:ext cx="356760" cy="213840"/>
          </a:xfrm>
          <a:prstGeom prst="rect">
            <a:avLst/>
          </a:prstGeom>
          <a:ln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б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30" name="CustomShape 3"/>
          <p:cNvSpPr/>
          <p:nvPr/>
        </p:nvSpPr>
        <p:spPr>
          <a:xfrm>
            <a:off x="1000080" y="300024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31" name="CustomShape 4"/>
          <p:cNvSpPr/>
          <p:nvPr/>
        </p:nvSpPr>
        <p:spPr>
          <a:xfrm>
            <a:off x="1000080" y="32860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д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32" name="CustomShape 5"/>
          <p:cNvSpPr/>
          <p:nvPr/>
        </p:nvSpPr>
        <p:spPr>
          <a:xfrm>
            <a:off x="1000080" y="36432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ж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33" name="CustomShape 6"/>
          <p:cNvSpPr/>
          <p:nvPr/>
        </p:nvSpPr>
        <p:spPr>
          <a:xfrm>
            <a:off x="1000080" y="40006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34" name="CustomShape 7"/>
          <p:cNvSpPr/>
          <p:nvPr/>
        </p:nvSpPr>
        <p:spPr>
          <a:xfrm>
            <a:off x="1000080" y="43578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35" name="CustomShape 8"/>
          <p:cNvSpPr/>
          <p:nvPr/>
        </p:nvSpPr>
        <p:spPr>
          <a:xfrm>
            <a:off x="1500120" y="300024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Д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36" name="CustomShape 9"/>
          <p:cNvSpPr/>
          <p:nvPr/>
        </p:nvSpPr>
        <p:spPr>
          <a:xfrm>
            <a:off x="1500120" y="32860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37" name="CustomShape 10"/>
          <p:cNvSpPr/>
          <p:nvPr/>
        </p:nvSpPr>
        <p:spPr>
          <a:xfrm>
            <a:off x="1500120" y="36432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38" name="CustomShape 11"/>
          <p:cNvSpPr/>
          <p:nvPr/>
        </p:nvSpPr>
        <p:spPr>
          <a:xfrm>
            <a:off x="1500120" y="40006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39" name="CustomShape 12"/>
          <p:cNvSpPr/>
          <p:nvPr/>
        </p:nvSpPr>
        <p:spPr>
          <a:xfrm>
            <a:off x="1500120" y="43578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ц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40" name="CustomShape 13"/>
          <p:cNvSpPr/>
          <p:nvPr/>
        </p:nvSpPr>
        <p:spPr>
          <a:xfrm>
            <a:off x="1500120" y="471492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41" name="CustomShape 14"/>
          <p:cNvSpPr/>
          <p:nvPr/>
        </p:nvSpPr>
        <p:spPr>
          <a:xfrm>
            <a:off x="1500120" y="50720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42" name="CustomShape 15"/>
          <p:cNvSpPr/>
          <p:nvPr/>
        </p:nvSpPr>
        <p:spPr>
          <a:xfrm>
            <a:off x="500040" y="23572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с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43" name="CustomShape 16"/>
          <p:cNvSpPr/>
          <p:nvPr/>
        </p:nvSpPr>
        <p:spPr>
          <a:xfrm>
            <a:off x="500040" y="271476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у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44" name="CustomShape 17"/>
          <p:cNvSpPr/>
          <p:nvPr/>
        </p:nvSpPr>
        <p:spPr>
          <a:xfrm>
            <a:off x="500040" y="300024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Б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45" name="CustomShape 18"/>
          <p:cNvSpPr/>
          <p:nvPr/>
        </p:nvSpPr>
        <p:spPr>
          <a:xfrm>
            <a:off x="500040" y="32860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46" name="CustomShape 19"/>
          <p:cNvSpPr/>
          <p:nvPr/>
        </p:nvSpPr>
        <p:spPr>
          <a:xfrm>
            <a:off x="500040" y="36432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47" name="CustomShape 20"/>
          <p:cNvSpPr/>
          <p:nvPr/>
        </p:nvSpPr>
        <p:spPr>
          <a:xfrm>
            <a:off x="500040" y="40006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48" name="CustomShape 21"/>
          <p:cNvSpPr/>
          <p:nvPr/>
        </p:nvSpPr>
        <p:spPr>
          <a:xfrm>
            <a:off x="500040" y="43578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ц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49" name="CustomShape 22"/>
          <p:cNvSpPr/>
          <p:nvPr/>
        </p:nvSpPr>
        <p:spPr>
          <a:xfrm>
            <a:off x="500040" y="471492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50" name="CustomShape 23"/>
          <p:cNvSpPr/>
          <p:nvPr/>
        </p:nvSpPr>
        <p:spPr>
          <a:xfrm>
            <a:off x="500040" y="50720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51" name="CustomShape 24"/>
          <p:cNvSpPr/>
          <p:nvPr/>
        </p:nvSpPr>
        <p:spPr>
          <a:xfrm>
            <a:off x="2000160" y="242892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п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52" name="CustomShape 25"/>
          <p:cNvSpPr/>
          <p:nvPr/>
        </p:nvSpPr>
        <p:spPr>
          <a:xfrm>
            <a:off x="2000160" y="271476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53" name="CustomShape 26"/>
          <p:cNvSpPr/>
          <p:nvPr/>
        </p:nvSpPr>
        <p:spPr>
          <a:xfrm>
            <a:off x="2000160" y="300024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Ж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54" name="CustomShape 27"/>
          <p:cNvSpPr/>
          <p:nvPr/>
        </p:nvSpPr>
        <p:spPr>
          <a:xfrm>
            <a:off x="2000160" y="32860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55" name="CustomShape 28"/>
          <p:cNvSpPr/>
          <p:nvPr/>
        </p:nvSpPr>
        <p:spPr>
          <a:xfrm>
            <a:off x="2000160" y="36432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р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56" name="CustomShape 29"/>
          <p:cNvSpPr/>
          <p:nvPr/>
        </p:nvSpPr>
        <p:spPr>
          <a:xfrm>
            <a:off x="2000160" y="40006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57" name="CustomShape 30"/>
          <p:cNvSpPr/>
          <p:nvPr/>
        </p:nvSpPr>
        <p:spPr>
          <a:xfrm>
            <a:off x="2000160" y="43578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58" name="CustomShape 31"/>
          <p:cNvSpPr/>
          <p:nvPr/>
        </p:nvSpPr>
        <p:spPr>
          <a:xfrm>
            <a:off x="2000160" y="471492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59" name="CustomShape 32"/>
          <p:cNvSpPr/>
          <p:nvPr/>
        </p:nvSpPr>
        <p:spPr>
          <a:xfrm>
            <a:off x="2000160" y="50720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60" name="CustomShape 33"/>
          <p:cNvSpPr/>
          <p:nvPr/>
        </p:nvSpPr>
        <p:spPr>
          <a:xfrm>
            <a:off x="2000160" y="542916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61" name="CustomShape 34"/>
          <p:cNvSpPr/>
          <p:nvPr/>
        </p:nvSpPr>
        <p:spPr>
          <a:xfrm>
            <a:off x="2000160" y="578628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62" name="CustomShape 35"/>
          <p:cNvSpPr/>
          <p:nvPr/>
        </p:nvSpPr>
        <p:spPr>
          <a:xfrm>
            <a:off x="2000160" y="607212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63" name="CustomShape 36"/>
          <p:cNvSpPr/>
          <p:nvPr/>
        </p:nvSpPr>
        <p:spPr>
          <a:xfrm>
            <a:off x="2000160" y="64292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64" name="CustomShape 37"/>
          <p:cNvSpPr/>
          <p:nvPr/>
        </p:nvSpPr>
        <p:spPr>
          <a:xfrm>
            <a:off x="2428920" y="2428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с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65" name="CustomShape 38"/>
          <p:cNvSpPr/>
          <p:nvPr/>
        </p:nvSpPr>
        <p:spPr>
          <a:xfrm>
            <a:off x="2428920" y="2714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м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66" name="CustomShape 39"/>
          <p:cNvSpPr/>
          <p:nvPr/>
        </p:nvSpPr>
        <p:spPr>
          <a:xfrm>
            <a:off x="2428920" y="3000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67" name="CustomShape 40"/>
          <p:cNvSpPr/>
          <p:nvPr/>
        </p:nvSpPr>
        <p:spPr>
          <a:xfrm>
            <a:off x="2428920" y="328608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68" name="CustomShape 41"/>
          <p:cNvSpPr/>
          <p:nvPr/>
        </p:nvSpPr>
        <p:spPr>
          <a:xfrm>
            <a:off x="2428920" y="364320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69" name="CustomShape 42"/>
          <p:cNvSpPr/>
          <p:nvPr/>
        </p:nvSpPr>
        <p:spPr>
          <a:xfrm>
            <a:off x="2857320" y="1000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п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70" name="CustomShape 43"/>
          <p:cNvSpPr/>
          <p:nvPr/>
        </p:nvSpPr>
        <p:spPr>
          <a:xfrm>
            <a:off x="2857320" y="1285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р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71" name="CustomShape 44"/>
          <p:cNvSpPr/>
          <p:nvPr/>
        </p:nvSpPr>
        <p:spPr>
          <a:xfrm>
            <a:off x="2857320" y="1571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72" name="CustomShape 45"/>
          <p:cNvSpPr/>
          <p:nvPr/>
        </p:nvSpPr>
        <p:spPr>
          <a:xfrm>
            <a:off x="2857320" y="1857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ф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73" name="CustomShape 46"/>
          <p:cNvSpPr/>
          <p:nvPr/>
        </p:nvSpPr>
        <p:spPr>
          <a:xfrm>
            <a:off x="2857320" y="2143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74" name="CustomShape 47"/>
          <p:cNvSpPr/>
          <p:nvPr/>
        </p:nvSpPr>
        <p:spPr>
          <a:xfrm>
            <a:off x="2857320" y="2428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ц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75" name="CustomShape 48"/>
          <p:cNvSpPr/>
          <p:nvPr/>
        </p:nvSpPr>
        <p:spPr>
          <a:xfrm>
            <a:off x="2857320" y="2714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76" name="CustomShape 49"/>
          <p:cNvSpPr/>
          <p:nvPr/>
        </p:nvSpPr>
        <p:spPr>
          <a:xfrm>
            <a:off x="2857320" y="3000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77" name="CustomShape 50"/>
          <p:cNvSpPr/>
          <p:nvPr/>
        </p:nvSpPr>
        <p:spPr>
          <a:xfrm>
            <a:off x="3357720" y="3000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Д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78" name="CustomShape 51"/>
          <p:cNvSpPr/>
          <p:nvPr/>
        </p:nvSpPr>
        <p:spPr>
          <a:xfrm>
            <a:off x="3357720" y="328608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79" name="CustomShape 52"/>
          <p:cNvSpPr/>
          <p:nvPr/>
        </p:nvSpPr>
        <p:spPr>
          <a:xfrm>
            <a:off x="3357720" y="364320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ф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80" name="CustomShape 53"/>
          <p:cNvSpPr/>
          <p:nvPr/>
        </p:nvSpPr>
        <p:spPr>
          <a:xfrm>
            <a:off x="3357720" y="400068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81" name="CustomShape 54"/>
          <p:cNvSpPr/>
          <p:nvPr/>
        </p:nvSpPr>
        <p:spPr>
          <a:xfrm>
            <a:off x="3357720" y="435780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ц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82" name="CustomShape 55"/>
          <p:cNvSpPr/>
          <p:nvPr/>
        </p:nvSpPr>
        <p:spPr>
          <a:xfrm>
            <a:off x="3357720" y="471492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83" name="CustomShape 56"/>
          <p:cNvSpPr/>
          <p:nvPr/>
        </p:nvSpPr>
        <p:spPr>
          <a:xfrm>
            <a:off x="3357720" y="507204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84" name="CustomShape 57"/>
          <p:cNvSpPr/>
          <p:nvPr/>
        </p:nvSpPr>
        <p:spPr>
          <a:xfrm>
            <a:off x="3714840" y="3000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Л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85" name="CustomShape 58"/>
          <p:cNvSpPr/>
          <p:nvPr/>
        </p:nvSpPr>
        <p:spPr>
          <a:xfrm>
            <a:off x="3714840" y="328608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86" name="CustomShape 59"/>
          <p:cNvSpPr/>
          <p:nvPr/>
        </p:nvSpPr>
        <p:spPr>
          <a:xfrm>
            <a:off x="3714840" y="364320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г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87" name="CustomShape 60"/>
          <p:cNvSpPr/>
          <p:nvPr/>
        </p:nvSpPr>
        <p:spPr>
          <a:xfrm>
            <a:off x="3714840" y="2714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88" name="CustomShape 61"/>
          <p:cNvSpPr/>
          <p:nvPr/>
        </p:nvSpPr>
        <p:spPr>
          <a:xfrm>
            <a:off x="3714840" y="2428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89" name="CustomShape 6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90" name="CustomShape 63"/>
          <p:cNvSpPr/>
          <p:nvPr/>
        </p:nvSpPr>
        <p:spPr>
          <a:xfrm>
            <a:off x="4071960" y="3000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91" name="CustomShape 64"/>
          <p:cNvSpPr/>
          <p:nvPr/>
        </p:nvSpPr>
        <p:spPr>
          <a:xfrm>
            <a:off x="4071960" y="2714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92" name="CustomShape 65"/>
          <p:cNvSpPr/>
          <p:nvPr/>
        </p:nvSpPr>
        <p:spPr>
          <a:xfrm>
            <a:off x="4071960" y="2428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д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93" name="CustomShape 66"/>
          <p:cNvSpPr/>
          <p:nvPr/>
        </p:nvSpPr>
        <p:spPr>
          <a:xfrm>
            <a:off x="4071960" y="2143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94" name="CustomShape 67"/>
          <p:cNvSpPr/>
          <p:nvPr/>
        </p:nvSpPr>
        <p:spPr>
          <a:xfrm>
            <a:off x="4071960" y="1857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с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95" name="CustomShape 68"/>
          <p:cNvSpPr/>
          <p:nvPr/>
        </p:nvSpPr>
        <p:spPr>
          <a:xfrm>
            <a:off x="4071960" y="1571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б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96" name="CustomShape 69"/>
          <p:cNvSpPr/>
          <p:nvPr/>
        </p:nvSpPr>
        <p:spPr>
          <a:xfrm>
            <a:off x="4071960" y="1285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у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97" name="CustomShape 70"/>
          <p:cNvSpPr/>
          <p:nvPr/>
        </p:nvSpPr>
        <p:spPr>
          <a:xfrm>
            <a:off x="4071960" y="1000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с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98" name="CustomShape 71"/>
          <p:cNvSpPr/>
          <p:nvPr/>
        </p:nvSpPr>
        <p:spPr>
          <a:xfrm>
            <a:off x="4643280" y="3000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Г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99" name="CustomShape 72"/>
          <p:cNvSpPr/>
          <p:nvPr/>
        </p:nvSpPr>
        <p:spPr>
          <a:xfrm>
            <a:off x="4643280" y="328608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00" name="CustomShape 73"/>
          <p:cNvSpPr/>
          <p:nvPr/>
        </p:nvSpPr>
        <p:spPr>
          <a:xfrm>
            <a:off x="4643280" y="364320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д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01" name="CustomShape 74"/>
          <p:cNvSpPr/>
          <p:nvPr/>
        </p:nvSpPr>
        <p:spPr>
          <a:xfrm>
            <a:off x="5000760" y="3000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Р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02" name="CustomShape 75"/>
          <p:cNvSpPr/>
          <p:nvPr/>
        </p:nvSpPr>
        <p:spPr>
          <a:xfrm>
            <a:off x="5000760" y="328608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03" name="CustomShape 76"/>
          <p:cNvSpPr/>
          <p:nvPr/>
        </p:nvSpPr>
        <p:spPr>
          <a:xfrm>
            <a:off x="5000760" y="364320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с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04" name="CustomShape 77"/>
          <p:cNvSpPr/>
          <p:nvPr/>
        </p:nvSpPr>
        <p:spPr>
          <a:xfrm>
            <a:off x="5000760" y="400068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х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05" name="CustomShape 78"/>
          <p:cNvSpPr/>
          <p:nvPr/>
        </p:nvSpPr>
        <p:spPr>
          <a:xfrm>
            <a:off x="5000760" y="435780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06" name="CustomShape 79"/>
          <p:cNvSpPr/>
          <p:nvPr/>
        </p:nvSpPr>
        <p:spPr>
          <a:xfrm>
            <a:off x="5000760" y="471492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д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07" name="CustomShape 80"/>
          <p:cNvSpPr/>
          <p:nvPr/>
        </p:nvSpPr>
        <p:spPr>
          <a:xfrm>
            <a:off x="5000760" y="507204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08" name="CustomShape 81"/>
          <p:cNvSpPr/>
          <p:nvPr/>
        </p:nvSpPr>
        <p:spPr>
          <a:xfrm>
            <a:off x="5429160" y="3000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09" name="CustomShape 82"/>
          <p:cNvSpPr/>
          <p:nvPr/>
        </p:nvSpPr>
        <p:spPr>
          <a:xfrm>
            <a:off x="5429160" y="2714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р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10" name="CustomShape 83"/>
          <p:cNvSpPr/>
          <p:nvPr/>
        </p:nvSpPr>
        <p:spPr>
          <a:xfrm>
            <a:off x="5429160" y="2428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11" name="CustomShape 84"/>
          <p:cNvSpPr/>
          <p:nvPr/>
        </p:nvSpPr>
        <p:spPr>
          <a:xfrm>
            <a:off x="5429160" y="328608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12" name="CustomShape 85"/>
          <p:cNvSpPr/>
          <p:nvPr/>
        </p:nvSpPr>
        <p:spPr>
          <a:xfrm>
            <a:off x="5429160" y="364320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с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13" name="CustomShape 86"/>
          <p:cNvSpPr/>
          <p:nvPr/>
        </p:nvSpPr>
        <p:spPr>
          <a:xfrm>
            <a:off x="5429160" y="400068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ф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14" name="CustomShape 87"/>
          <p:cNvSpPr/>
          <p:nvPr/>
        </p:nvSpPr>
        <p:spPr>
          <a:xfrm>
            <a:off x="5429160" y="435780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15" name="CustomShape 88"/>
          <p:cNvSpPr/>
          <p:nvPr/>
        </p:nvSpPr>
        <p:spPr>
          <a:xfrm>
            <a:off x="5429160" y="471492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р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16" name="CustomShape 89"/>
          <p:cNvSpPr/>
          <p:nvPr/>
        </p:nvSpPr>
        <p:spPr>
          <a:xfrm>
            <a:off x="5429160" y="507204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17" name="CustomShape 90"/>
          <p:cNvSpPr/>
          <p:nvPr/>
        </p:nvSpPr>
        <p:spPr>
          <a:xfrm>
            <a:off x="5857920" y="3000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Ж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18" name="CustomShape 91"/>
          <p:cNvSpPr/>
          <p:nvPr/>
        </p:nvSpPr>
        <p:spPr>
          <a:xfrm>
            <a:off x="5857920" y="328608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19" name="CustomShape 92"/>
          <p:cNvSpPr/>
          <p:nvPr/>
        </p:nvSpPr>
        <p:spPr>
          <a:xfrm>
            <a:off x="5857920" y="364320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20" name="CustomShape 93"/>
          <p:cNvSpPr/>
          <p:nvPr/>
        </p:nvSpPr>
        <p:spPr>
          <a:xfrm>
            <a:off x="5857920" y="400068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21" name="CustomShape 94"/>
          <p:cNvSpPr/>
          <p:nvPr/>
        </p:nvSpPr>
        <p:spPr>
          <a:xfrm>
            <a:off x="5857920" y="435780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22" name="CustomShape 95"/>
          <p:cNvSpPr/>
          <p:nvPr/>
        </p:nvSpPr>
        <p:spPr>
          <a:xfrm>
            <a:off x="5857920" y="2714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23" name="CustomShape 96"/>
          <p:cNvSpPr/>
          <p:nvPr/>
        </p:nvSpPr>
        <p:spPr>
          <a:xfrm>
            <a:off x="5857920" y="2428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л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24" name="CustomShape 97"/>
          <p:cNvSpPr/>
          <p:nvPr/>
        </p:nvSpPr>
        <p:spPr>
          <a:xfrm>
            <a:off x="5857920" y="2143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б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25" name="CustomShape 98"/>
          <p:cNvSpPr/>
          <p:nvPr/>
        </p:nvSpPr>
        <p:spPr>
          <a:xfrm>
            <a:off x="5857920" y="1857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26" name="CustomShape 99"/>
          <p:cNvSpPr/>
          <p:nvPr/>
        </p:nvSpPr>
        <p:spPr>
          <a:xfrm>
            <a:off x="5857920" y="1285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г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27" name="CustomShape 100"/>
          <p:cNvSpPr/>
          <p:nvPr/>
        </p:nvSpPr>
        <p:spPr>
          <a:xfrm>
            <a:off x="5857920" y="1000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28" name="CustomShape 101"/>
          <p:cNvSpPr/>
          <p:nvPr/>
        </p:nvSpPr>
        <p:spPr>
          <a:xfrm>
            <a:off x="5857920" y="714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л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29" name="CustomShape 102"/>
          <p:cNvSpPr/>
          <p:nvPr/>
        </p:nvSpPr>
        <p:spPr>
          <a:xfrm>
            <a:off x="5857920" y="428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30" name="CustomShape 103"/>
          <p:cNvSpPr/>
          <p:nvPr/>
        </p:nvSpPr>
        <p:spPr>
          <a:xfrm>
            <a:off x="5857920" y="142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31" name="CustomShape 104"/>
          <p:cNvSpPr/>
          <p:nvPr/>
        </p:nvSpPr>
        <p:spPr>
          <a:xfrm>
            <a:off x="5857920" y="1571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32" name="CustomShape 105"/>
          <p:cNvSpPr/>
          <p:nvPr/>
        </p:nvSpPr>
        <p:spPr>
          <a:xfrm>
            <a:off x="6286680" y="3000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3" name="CustomShape 106"/>
          <p:cNvSpPr/>
          <p:nvPr/>
        </p:nvSpPr>
        <p:spPr>
          <a:xfrm>
            <a:off x="6286680" y="328608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4" name="CustomShape 107"/>
          <p:cNvSpPr/>
          <p:nvPr/>
        </p:nvSpPr>
        <p:spPr>
          <a:xfrm>
            <a:off x="6286680" y="364320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5" name="CustomShape 108"/>
          <p:cNvSpPr/>
          <p:nvPr/>
        </p:nvSpPr>
        <p:spPr>
          <a:xfrm>
            <a:off x="6286680" y="400068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6" name="CustomShape 109"/>
          <p:cNvSpPr/>
          <p:nvPr/>
        </p:nvSpPr>
        <p:spPr>
          <a:xfrm>
            <a:off x="6286680" y="435780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7" name="CustomShape 110"/>
          <p:cNvSpPr/>
          <p:nvPr/>
        </p:nvSpPr>
        <p:spPr>
          <a:xfrm>
            <a:off x="6286680" y="471492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8" name="TextShape 111"/>
          <p:cNvSpPr txBox="1"/>
          <p:nvPr/>
        </p:nvSpPr>
        <p:spPr>
          <a:xfrm rot="10800000">
            <a:off x="304920" y="6080040"/>
            <a:ext cx="8686440" cy="134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 fontScale="2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pic>
        <p:nvPicPr>
          <p:cNvPr id="939" name="Picture 2" descr="https://im0-tub-ru.yandex.net/i?id=29173b4aed7dcc6146c1863c8dfd1466&amp;n=13"/>
          <p:cNvPicPr/>
          <p:nvPr/>
        </p:nvPicPr>
        <p:blipFill>
          <a:blip r:embed="rId1"/>
          <a:stretch/>
        </p:blipFill>
        <p:spPr>
          <a:xfrm>
            <a:off x="6429240" y="0"/>
            <a:ext cx="2714400" cy="2785680"/>
          </a:xfrm>
          <a:prstGeom prst="rect">
            <a:avLst/>
          </a:prstGeom>
          <a:ln>
            <a:noFill/>
          </a:ln>
        </p:spPr>
      </p:pic>
      <p:pic>
        <p:nvPicPr>
          <p:cNvPr id="940" name="Picture 4" descr="https://static4.depositphotos.com/1000434/378/i/950/depositphotos_3788752-stock-photo-puppet-piggy-bank-and-calculator.jpg"/>
          <p:cNvPicPr/>
          <p:nvPr/>
        </p:nvPicPr>
        <p:blipFill>
          <a:blip r:embed="rId2"/>
          <a:stretch/>
        </p:blipFill>
        <p:spPr>
          <a:xfrm>
            <a:off x="0" y="5429160"/>
            <a:ext cx="1928520" cy="1428480"/>
          </a:xfrm>
          <a:prstGeom prst="rect">
            <a:avLst/>
          </a:prstGeom>
          <a:ln>
            <a:noFill/>
          </a:ln>
        </p:spPr>
      </p:pic>
    </p:spTree>
  </p:cSld>
  <p:transition spd="med" advTm="5000">
    <p:newsflash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TextShape 1"/>
          <p:cNvSpPr txBox="1"/>
          <p:nvPr/>
        </p:nvSpPr>
        <p:spPr>
          <a:xfrm>
            <a:off x="304920" y="214200"/>
            <a:ext cx="8686440" cy="1080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 fontScale="55000"/>
          </a:bodyPr>
          <a:p>
            <a:pPr>
              <a:lnSpc>
                <a:spcPct val="100000"/>
              </a:lnSpc>
            </a:pPr>
            <a:br/>
            <a:br/>
            <a:r>
              <a:rPr b="1" lang="ru-RU" sz="1100" spc="-1" strike="noStrike" cap="all">
                <a:solidFill>
                  <a:srgbClr val="4e3b30"/>
                </a:solidFill>
                <a:latin typeface="Franklin Gothic Medium"/>
              </a:rPr>
              <a:t> </a:t>
            </a:r>
            <a:r>
              <a:rPr b="1" lang="ru-RU" sz="1100" spc="-1" strike="noStrike" cap="all">
                <a:solidFill>
                  <a:srgbClr val="4e3b30"/>
                </a:solidFill>
                <a:latin typeface="Franklin Gothic Medium"/>
              </a:rPr>
              <a:t>15. Бюджет, в котором расходы соответствуют доходам.</a:t>
            </a:r>
            <a:br/>
            <a:br/>
            <a:br/>
            <a:br/>
            <a:br/>
            <a:endParaRPr b="0" lang="ru-RU" sz="11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42" name="CustomShape 2"/>
          <p:cNvSpPr/>
          <p:nvPr/>
        </p:nvSpPr>
        <p:spPr>
          <a:xfrm>
            <a:off x="1000080" y="2714760"/>
            <a:ext cx="356760" cy="213840"/>
          </a:xfrm>
          <a:prstGeom prst="rect">
            <a:avLst/>
          </a:prstGeom>
          <a:ln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б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43" name="CustomShape 3"/>
          <p:cNvSpPr/>
          <p:nvPr/>
        </p:nvSpPr>
        <p:spPr>
          <a:xfrm>
            <a:off x="1000080" y="300024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44" name="CustomShape 4"/>
          <p:cNvSpPr/>
          <p:nvPr/>
        </p:nvSpPr>
        <p:spPr>
          <a:xfrm>
            <a:off x="1000080" y="32860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д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45" name="CustomShape 5"/>
          <p:cNvSpPr/>
          <p:nvPr/>
        </p:nvSpPr>
        <p:spPr>
          <a:xfrm>
            <a:off x="1000080" y="36432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ж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46" name="CustomShape 6"/>
          <p:cNvSpPr/>
          <p:nvPr/>
        </p:nvSpPr>
        <p:spPr>
          <a:xfrm>
            <a:off x="1000080" y="40006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47" name="CustomShape 7"/>
          <p:cNvSpPr/>
          <p:nvPr/>
        </p:nvSpPr>
        <p:spPr>
          <a:xfrm>
            <a:off x="1000080" y="43578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48" name="CustomShape 8"/>
          <p:cNvSpPr/>
          <p:nvPr/>
        </p:nvSpPr>
        <p:spPr>
          <a:xfrm>
            <a:off x="1500120" y="300024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Д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49" name="CustomShape 9"/>
          <p:cNvSpPr/>
          <p:nvPr/>
        </p:nvSpPr>
        <p:spPr>
          <a:xfrm>
            <a:off x="1500120" y="32860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50" name="CustomShape 10"/>
          <p:cNvSpPr/>
          <p:nvPr/>
        </p:nvSpPr>
        <p:spPr>
          <a:xfrm>
            <a:off x="1500120" y="36432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51" name="CustomShape 11"/>
          <p:cNvSpPr/>
          <p:nvPr/>
        </p:nvSpPr>
        <p:spPr>
          <a:xfrm>
            <a:off x="1500120" y="40006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52" name="CustomShape 12"/>
          <p:cNvSpPr/>
          <p:nvPr/>
        </p:nvSpPr>
        <p:spPr>
          <a:xfrm>
            <a:off x="1500120" y="43578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ц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53" name="CustomShape 13"/>
          <p:cNvSpPr/>
          <p:nvPr/>
        </p:nvSpPr>
        <p:spPr>
          <a:xfrm>
            <a:off x="1500120" y="471492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54" name="CustomShape 14"/>
          <p:cNvSpPr/>
          <p:nvPr/>
        </p:nvSpPr>
        <p:spPr>
          <a:xfrm>
            <a:off x="1500120" y="50720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55" name="CustomShape 15"/>
          <p:cNvSpPr/>
          <p:nvPr/>
        </p:nvSpPr>
        <p:spPr>
          <a:xfrm>
            <a:off x="500040" y="23572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с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56" name="CustomShape 16"/>
          <p:cNvSpPr/>
          <p:nvPr/>
        </p:nvSpPr>
        <p:spPr>
          <a:xfrm>
            <a:off x="500040" y="271476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у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57" name="CustomShape 17"/>
          <p:cNvSpPr/>
          <p:nvPr/>
        </p:nvSpPr>
        <p:spPr>
          <a:xfrm>
            <a:off x="500040" y="300024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Б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58" name="CustomShape 18"/>
          <p:cNvSpPr/>
          <p:nvPr/>
        </p:nvSpPr>
        <p:spPr>
          <a:xfrm>
            <a:off x="500040" y="32860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59" name="CustomShape 19"/>
          <p:cNvSpPr/>
          <p:nvPr/>
        </p:nvSpPr>
        <p:spPr>
          <a:xfrm>
            <a:off x="500040" y="36432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60" name="CustomShape 20"/>
          <p:cNvSpPr/>
          <p:nvPr/>
        </p:nvSpPr>
        <p:spPr>
          <a:xfrm>
            <a:off x="500040" y="40006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61" name="CustomShape 21"/>
          <p:cNvSpPr/>
          <p:nvPr/>
        </p:nvSpPr>
        <p:spPr>
          <a:xfrm>
            <a:off x="500040" y="43578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ц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62" name="CustomShape 22"/>
          <p:cNvSpPr/>
          <p:nvPr/>
        </p:nvSpPr>
        <p:spPr>
          <a:xfrm>
            <a:off x="500040" y="471492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63" name="CustomShape 23"/>
          <p:cNvSpPr/>
          <p:nvPr/>
        </p:nvSpPr>
        <p:spPr>
          <a:xfrm>
            <a:off x="500040" y="50720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64" name="CustomShape 24"/>
          <p:cNvSpPr/>
          <p:nvPr/>
        </p:nvSpPr>
        <p:spPr>
          <a:xfrm>
            <a:off x="2000160" y="242892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п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65" name="CustomShape 25"/>
          <p:cNvSpPr/>
          <p:nvPr/>
        </p:nvSpPr>
        <p:spPr>
          <a:xfrm>
            <a:off x="2000160" y="271476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66" name="CustomShape 26"/>
          <p:cNvSpPr/>
          <p:nvPr/>
        </p:nvSpPr>
        <p:spPr>
          <a:xfrm>
            <a:off x="2000160" y="300024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Ж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67" name="CustomShape 27"/>
          <p:cNvSpPr/>
          <p:nvPr/>
        </p:nvSpPr>
        <p:spPr>
          <a:xfrm>
            <a:off x="2000160" y="32860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68" name="CustomShape 28"/>
          <p:cNvSpPr/>
          <p:nvPr/>
        </p:nvSpPr>
        <p:spPr>
          <a:xfrm>
            <a:off x="2000160" y="36432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р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69" name="CustomShape 29"/>
          <p:cNvSpPr/>
          <p:nvPr/>
        </p:nvSpPr>
        <p:spPr>
          <a:xfrm>
            <a:off x="2000160" y="40006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70" name="CustomShape 30"/>
          <p:cNvSpPr/>
          <p:nvPr/>
        </p:nvSpPr>
        <p:spPr>
          <a:xfrm>
            <a:off x="2000160" y="43578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71" name="CustomShape 31"/>
          <p:cNvSpPr/>
          <p:nvPr/>
        </p:nvSpPr>
        <p:spPr>
          <a:xfrm>
            <a:off x="2000160" y="471492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72" name="CustomShape 32"/>
          <p:cNvSpPr/>
          <p:nvPr/>
        </p:nvSpPr>
        <p:spPr>
          <a:xfrm>
            <a:off x="2000160" y="50720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73" name="CustomShape 33"/>
          <p:cNvSpPr/>
          <p:nvPr/>
        </p:nvSpPr>
        <p:spPr>
          <a:xfrm>
            <a:off x="2000160" y="542916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74" name="CustomShape 34"/>
          <p:cNvSpPr/>
          <p:nvPr/>
        </p:nvSpPr>
        <p:spPr>
          <a:xfrm>
            <a:off x="2000160" y="578628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75" name="CustomShape 35"/>
          <p:cNvSpPr/>
          <p:nvPr/>
        </p:nvSpPr>
        <p:spPr>
          <a:xfrm>
            <a:off x="2000160" y="607212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76" name="CustomShape 36"/>
          <p:cNvSpPr/>
          <p:nvPr/>
        </p:nvSpPr>
        <p:spPr>
          <a:xfrm>
            <a:off x="2000160" y="64292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77" name="CustomShape 37"/>
          <p:cNvSpPr/>
          <p:nvPr/>
        </p:nvSpPr>
        <p:spPr>
          <a:xfrm>
            <a:off x="2428920" y="2428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с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78" name="CustomShape 38"/>
          <p:cNvSpPr/>
          <p:nvPr/>
        </p:nvSpPr>
        <p:spPr>
          <a:xfrm>
            <a:off x="2428920" y="2714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м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79" name="CustomShape 39"/>
          <p:cNvSpPr/>
          <p:nvPr/>
        </p:nvSpPr>
        <p:spPr>
          <a:xfrm>
            <a:off x="2428920" y="3000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80" name="CustomShape 40"/>
          <p:cNvSpPr/>
          <p:nvPr/>
        </p:nvSpPr>
        <p:spPr>
          <a:xfrm>
            <a:off x="2428920" y="328608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81" name="CustomShape 41"/>
          <p:cNvSpPr/>
          <p:nvPr/>
        </p:nvSpPr>
        <p:spPr>
          <a:xfrm>
            <a:off x="2428920" y="364320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82" name="CustomShape 42"/>
          <p:cNvSpPr/>
          <p:nvPr/>
        </p:nvSpPr>
        <p:spPr>
          <a:xfrm>
            <a:off x="2857320" y="1000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п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83" name="CustomShape 43"/>
          <p:cNvSpPr/>
          <p:nvPr/>
        </p:nvSpPr>
        <p:spPr>
          <a:xfrm>
            <a:off x="2857320" y="1285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р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84" name="CustomShape 44"/>
          <p:cNvSpPr/>
          <p:nvPr/>
        </p:nvSpPr>
        <p:spPr>
          <a:xfrm>
            <a:off x="2857320" y="1571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85" name="CustomShape 45"/>
          <p:cNvSpPr/>
          <p:nvPr/>
        </p:nvSpPr>
        <p:spPr>
          <a:xfrm>
            <a:off x="2857320" y="1857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ф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86" name="CustomShape 46"/>
          <p:cNvSpPr/>
          <p:nvPr/>
        </p:nvSpPr>
        <p:spPr>
          <a:xfrm>
            <a:off x="2857320" y="2143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87" name="CustomShape 47"/>
          <p:cNvSpPr/>
          <p:nvPr/>
        </p:nvSpPr>
        <p:spPr>
          <a:xfrm>
            <a:off x="2857320" y="2428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ц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88" name="CustomShape 48"/>
          <p:cNvSpPr/>
          <p:nvPr/>
        </p:nvSpPr>
        <p:spPr>
          <a:xfrm>
            <a:off x="2857320" y="2714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89" name="CustomShape 49"/>
          <p:cNvSpPr/>
          <p:nvPr/>
        </p:nvSpPr>
        <p:spPr>
          <a:xfrm>
            <a:off x="2857320" y="3000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90" name="CustomShape 50"/>
          <p:cNvSpPr/>
          <p:nvPr/>
        </p:nvSpPr>
        <p:spPr>
          <a:xfrm>
            <a:off x="3357720" y="3000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Д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91" name="CustomShape 51"/>
          <p:cNvSpPr/>
          <p:nvPr/>
        </p:nvSpPr>
        <p:spPr>
          <a:xfrm>
            <a:off x="3357720" y="328608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92" name="CustomShape 52"/>
          <p:cNvSpPr/>
          <p:nvPr/>
        </p:nvSpPr>
        <p:spPr>
          <a:xfrm>
            <a:off x="3357720" y="364320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ф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93" name="CustomShape 53"/>
          <p:cNvSpPr/>
          <p:nvPr/>
        </p:nvSpPr>
        <p:spPr>
          <a:xfrm>
            <a:off x="3357720" y="400068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94" name="CustomShape 54"/>
          <p:cNvSpPr/>
          <p:nvPr/>
        </p:nvSpPr>
        <p:spPr>
          <a:xfrm>
            <a:off x="3357720" y="435780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ц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95" name="CustomShape 55"/>
          <p:cNvSpPr/>
          <p:nvPr/>
        </p:nvSpPr>
        <p:spPr>
          <a:xfrm>
            <a:off x="3357720" y="4714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96" name="CustomShape 56"/>
          <p:cNvSpPr/>
          <p:nvPr/>
        </p:nvSpPr>
        <p:spPr>
          <a:xfrm>
            <a:off x="3357720" y="500076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97" name="CustomShape 57"/>
          <p:cNvSpPr/>
          <p:nvPr/>
        </p:nvSpPr>
        <p:spPr>
          <a:xfrm>
            <a:off x="3714840" y="3000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Л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98" name="CustomShape 58"/>
          <p:cNvSpPr/>
          <p:nvPr/>
        </p:nvSpPr>
        <p:spPr>
          <a:xfrm>
            <a:off x="3714840" y="328608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99" name="CustomShape 59"/>
          <p:cNvSpPr/>
          <p:nvPr/>
        </p:nvSpPr>
        <p:spPr>
          <a:xfrm>
            <a:off x="3714840" y="364320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г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00" name="CustomShape 60"/>
          <p:cNvSpPr/>
          <p:nvPr/>
        </p:nvSpPr>
        <p:spPr>
          <a:xfrm>
            <a:off x="3714840" y="2714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01" name="CustomShape 61"/>
          <p:cNvSpPr/>
          <p:nvPr/>
        </p:nvSpPr>
        <p:spPr>
          <a:xfrm>
            <a:off x="3714840" y="2428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02" name="CustomShape 6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03" name="CustomShape 63"/>
          <p:cNvSpPr/>
          <p:nvPr/>
        </p:nvSpPr>
        <p:spPr>
          <a:xfrm>
            <a:off x="4071960" y="3000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04" name="CustomShape 64"/>
          <p:cNvSpPr/>
          <p:nvPr/>
        </p:nvSpPr>
        <p:spPr>
          <a:xfrm>
            <a:off x="4071960" y="2714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05" name="CustomShape 65"/>
          <p:cNvSpPr/>
          <p:nvPr/>
        </p:nvSpPr>
        <p:spPr>
          <a:xfrm>
            <a:off x="4071960" y="2428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д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06" name="CustomShape 66"/>
          <p:cNvSpPr/>
          <p:nvPr/>
        </p:nvSpPr>
        <p:spPr>
          <a:xfrm>
            <a:off x="4071960" y="2143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07" name="CustomShape 67"/>
          <p:cNvSpPr/>
          <p:nvPr/>
        </p:nvSpPr>
        <p:spPr>
          <a:xfrm>
            <a:off x="4071960" y="1857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с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08" name="CustomShape 68"/>
          <p:cNvSpPr/>
          <p:nvPr/>
        </p:nvSpPr>
        <p:spPr>
          <a:xfrm>
            <a:off x="4071960" y="1571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б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09" name="CustomShape 69"/>
          <p:cNvSpPr/>
          <p:nvPr/>
        </p:nvSpPr>
        <p:spPr>
          <a:xfrm>
            <a:off x="4071960" y="1285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у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10" name="CustomShape 70"/>
          <p:cNvSpPr/>
          <p:nvPr/>
        </p:nvSpPr>
        <p:spPr>
          <a:xfrm>
            <a:off x="4071960" y="1000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с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11" name="CustomShape 71"/>
          <p:cNvSpPr/>
          <p:nvPr/>
        </p:nvSpPr>
        <p:spPr>
          <a:xfrm>
            <a:off x="4643280" y="3000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Г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12" name="CustomShape 72"/>
          <p:cNvSpPr/>
          <p:nvPr/>
        </p:nvSpPr>
        <p:spPr>
          <a:xfrm>
            <a:off x="4643280" y="328608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13" name="CustomShape 73"/>
          <p:cNvSpPr/>
          <p:nvPr/>
        </p:nvSpPr>
        <p:spPr>
          <a:xfrm>
            <a:off x="4643280" y="364320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д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14" name="CustomShape 74"/>
          <p:cNvSpPr/>
          <p:nvPr/>
        </p:nvSpPr>
        <p:spPr>
          <a:xfrm>
            <a:off x="5000760" y="3000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Р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15" name="CustomShape 75"/>
          <p:cNvSpPr/>
          <p:nvPr/>
        </p:nvSpPr>
        <p:spPr>
          <a:xfrm>
            <a:off x="5000760" y="328608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16" name="CustomShape 76"/>
          <p:cNvSpPr/>
          <p:nvPr/>
        </p:nvSpPr>
        <p:spPr>
          <a:xfrm>
            <a:off x="5000760" y="364320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с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17" name="CustomShape 77"/>
          <p:cNvSpPr/>
          <p:nvPr/>
        </p:nvSpPr>
        <p:spPr>
          <a:xfrm>
            <a:off x="5000760" y="400068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х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18" name="CustomShape 78"/>
          <p:cNvSpPr/>
          <p:nvPr/>
        </p:nvSpPr>
        <p:spPr>
          <a:xfrm>
            <a:off x="5000760" y="435780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19" name="CustomShape 79"/>
          <p:cNvSpPr/>
          <p:nvPr/>
        </p:nvSpPr>
        <p:spPr>
          <a:xfrm>
            <a:off x="5000760" y="46432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д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20" name="CustomShape 80"/>
          <p:cNvSpPr/>
          <p:nvPr/>
        </p:nvSpPr>
        <p:spPr>
          <a:xfrm>
            <a:off x="5000760" y="492912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21" name="CustomShape 81"/>
          <p:cNvSpPr/>
          <p:nvPr/>
        </p:nvSpPr>
        <p:spPr>
          <a:xfrm>
            <a:off x="5429160" y="3000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22" name="CustomShape 82"/>
          <p:cNvSpPr/>
          <p:nvPr/>
        </p:nvSpPr>
        <p:spPr>
          <a:xfrm>
            <a:off x="5429160" y="2714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р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23" name="CustomShape 83"/>
          <p:cNvSpPr/>
          <p:nvPr/>
        </p:nvSpPr>
        <p:spPr>
          <a:xfrm>
            <a:off x="5429160" y="2428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24" name="CustomShape 84"/>
          <p:cNvSpPr/>
          <p:nvPr/>
        </p:nvSpPr>
        <p:spPr>
          <a:xfrm>
            <a:off x="5429160" y="328608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25" name="CustomShape 85"/>
          <p:cNvSpPr/>
          <p:nvPr/>
        </p:nvSpPr>
        <p:spPr>
          <a:xfrm>
            <a:off x="5429160" y="364320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с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26" name="CustomShape 86"/>
          <p:cNvSpPr/>
          <p:nvPr/>
        </p:nvSpPr>
        <p:spPr>
          <a:xfrm>
            <a:off x="5429160" y="400068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ф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27" name="CustomShape 87"/>
          <p:cNvSpPr/>
          <p:nvPr/>
        </p:nvSpPr>
        <p:spPr>
          <a:xfrm>
            <a:off x="5429160" y="435780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28" name="CustomShape 88"/>
          <p:cNvSpPr/>
          <p:nvPr/>
        </p:nvSpPr>
        <p:spPr>
          <a:xfrm>
            <a:off x="5429160" y="46432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р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29" name="CustomShape 89"/>
          <p:cNvSpPr/>
          <p:nvPr/>
        </p:nvSpPr>
        <p:spPr>
          <a:xfrm>
            <a:off x="5429160" y="492912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30" name="CustomShape 90"/>
          <p:cNvSpPr/>
          <p:nvPr/>
        </p:nvSpPr>
        <p:spPr>
          <a:xfrm>
            <a:off x="5857920" y="3000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Ж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31" name="CustomShape 91"/>
          <p:cNvSpPr/>
          <p:nvPr/>
        </p:nvSpPr>
        <p:spPr>
          <a:xfrm>
            <a:off x="5857920" y="328608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32" name="CustomShape 92"/>
          <p:cNvSpPr/>
          <p:nvPr/>
        </p:nvSpPr>
        <p:spPr>
          <a:xfrm>
            <a:off x="5857920" y="364320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33" name="CustomShape 93"/>
          <p:cNvSpPr/>
          <p:nvPr/>
        </p:nvSpPr>
        <p:spPr>
          <a:xfrm>
            <a:off x="5857920" y="400068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34" name="CustomShape 94"/>
          <p:cNvSpPr/>
          <p:nvPr/>
        </p:nvSpPr>
        <p:spPr>
          <a:xfrm>
            <a:off x="5857920" y="435780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35" name="CustomShape 95"/>
          <p:cNvSpPr/>
          <p:nvPr/>
        </p:nvSpPr>
        <p:spPr>
          <a:xfrm>
            <a:off x="5857920" y="2714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36" name="CustomShape 96"/>
          <p:cNvSpPr/>
          <p:nvPr/>
        </p:nvSpPr>
        <p:spPr>
          <a:xfrm>
            <a:off x="5857920" y="2428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л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37" name="CustomShape 97"/>
          <p:cNvSpPr/>
          <p:nvPr/>
        </p:nvSpPr>
        <p:spPr>
          <a:xfrm>
            <a:off x="5857920" y="2143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б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38" name="CustomShape 98"/>
          <p:cNvSpPr/>
          <p:nvPr/>
        </p:nvSpPr>
        <p:spPr>
          <a:xfrm>
            <a:off x="5857920" y="1857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39" name="CustomShape 99"/>
          <p:cNvSpPr/>
          <p:nvPr/>
        </p:nvSpPr>
        <p:spPr>
          <a:xfrm>
            <a:off x="5857920" y="1285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г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40" name="CustomShape 100"/>
          <p:cNvSpPr/>
          <p:nvPr/>
        </p:nvSpPr>
        <p:spPr>
          <a:xfrm>
            <a:off x="5857920" y="1000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41" name="CustomShape 101"/>
          <p:cNvSpPr/>
          <p:nvPr/>
        </p:nvSpPr>
        <p:spPr>
          <a:xfrm>
            <a:off x="5857920" y="714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л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42" name="CustomShape 102"/>
          <p:cNvSpPr/>
          <p:nvPr/>
        </p:nvSpPr>
        <p:spPr>
          <a:xfrm>
            <a:off x="5857920" y="428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43" name="CustomShape 103"/>
          <p:cNvSpPr/>
          <p:nvPr/>
        </p:nvSpPr>
        <p:spPr>
          <a:xfrm>
            <a:off x="5857920" y="142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44" name="CustomShape 104"/>
          <p:cNvSpPr/>
          <p:nvPr/>
        </p:nvSpPr>
        <p:spPr>
          <a:xfrm>
            <a:off x="5857920" y="1571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45" name="CustomShape 105"/>
          <p:cNvSpPr/>
          <p:nvPr/>
        </p:nvSpPr>
        <p:spPr>
          <a:xfrm>
            <a:off x="6286680" y="3000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Д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46" name="CustomShape 106"/>
          <p:cNvSpPr/>
          <p:nvPr/>
        </p:nvSpPr>
        <p:spPr>
          <a:xfrm>
            <a:off x="6286680" y="328608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47" name="CustomShape 107"/>
          <p:cNvSpPr/>
          <p:nvPr/>
        </p:nvSpPr>
        <p:spPr>
          <a:xfrm>
            <a:off x="6286680" y="364320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х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48" name="CustomShape 108"/>
          <p:cNvSpPr/>
          <p:nvPr/>
        </p:nvSpPr>
        <p:spPr>
          <a:xfrm>
            <a:off x="6286680" y="400068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49" name="CustomShape 109"/>
          <p:cNvSpPr/>
          <p:nvPr/>
        </p:nvSpPr>
        <p:spPr>
          <a:xfrm>
            <a:off x="6286680" y="435780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д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50" name="CustomShape 110"/>
          <p:cNvSpPr/>
          <p:nvPr/>
        </p:nvSpPr>
        <p:spPr>
          <a:xfrm>
            <a:off x="6286680" y="46432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51" name="CustomShape 111"/>
          <p:cNvSpPr/>
          <p:nvPr/>
        </p:nvSpPr>
        <p:spPr>
          <a:xfrm>
            <a:off x="6715080" y="3000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52" name="CustomShape 112"/>
          <p:cNvSpPr/>
          <p:nvPr/>
        </p:nvSpPr>
        <p:spPr>
          <a:xfrm>
            <a:off x="6715080" y="2714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53" name="CustomShape 113"/>
          <p:cNvSpPr/>
          <p:nvPr/>
        </p:nvSpPr>
        <p:spPr>
          <a:xfrm>
            <a:off x="6715080" y="2428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54" name="CustomShape 114"/>
          <p:cNvSpPr/>
          <p:nvPr/>
        </p:nvSpPr>
        <p:spPr>
          <a:xfrm>
            <a:off x="6715080" y="2143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55" name="CustomShape 115"/>
          <p:cNvSpPr/>
          <p:nvPr/>
        </p:nvSpPr>
        <p:spPr>
          <a:xfrm>
            <a:off x="6715080" y="328608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56" name="CustomShape 116"/>
          <p:cNvSpPr/>
          <p:nvPr/>
        </p:nvSpPr>
        <p:spPr>
          <a:xfrm>
            <a:off x="6715080" y="364320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57" name="CustomShape 117"/>
          <p:cNvSpPr/>
          <p:nvPr/>
        </p:nvSpPr>
        <p:spPr>
          <a:xfrm>
            <a:off x="6715080" y="4000680"/>
            <a:ext cx="285480" cy="2710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58" name="CustomShape 118"/>
          <p:cNvSpPr/>
          <p:nvPr/>
        </p:nvSpPr>
        <p:spPr>
          <a:xfrm>
            <a:off x="6715080" y="435780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59" name="CustomShape 119"/>
          <p:cNvSpPr/>
          <p:nvPr/>
        </p:nvSpPr>
        <p:spPr>
          <a:xfrm>
            <a:off x="6715080" y="46432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60" name="CustomShape 120"/>
          <p:cNvSpPr/>
          <p:nvPr/>
        </p:nvSpPr>
        <p:spPr>
          <a:xfrm>
            <a:off x="6715080" y="49291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61" name="CustomShape 121"/>
          <p:cNvSpPr/>
          <p:nvPr/>
        </p:nvSpPr>
        <p:spPr>
          <a:xfrm>
            <a:off x="6715080" y="52149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62" name="CustomShape 122"/>
          <p:cNvSpPr/>
          <p:nvPr/>
        </p:nvSpPr>
        <p:spPr>
          <a:xfrm>
            <a:off x="6715080" y="550080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63" name="CustomShape 123"/>
          <p:cNvSpPr/>
          <p:nvPr/>
        </p:nvSpPr>
        <p:spPr>
          <a:xfrm>
            <a:off x="6715080" y="57862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64" name="CustomShape 124"/>
          <p:cNvSpPr/>
          <p:nvPr/>
        </p:nvSpPr>
        <p:spPr>
          <a:xfrm>
            <a:off x="6715080" y="60721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65" name="CustomShape 125"/>
          <p:cNvSpPr/>
          <p:nvPr/>
        </p:nvSpPr>
        <p:spPr>
          <a:xfrm>
            <a:off x="6715080" y="63579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66" name="CustomShape 126"/>
          <p:cNvSpPr/>
          <p:nvPr/>
        </p:nvSpPr>
        <p:spPr>
          <a:xfrm>
            <a:off x="6715080" y="664380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67" name="Содержимое 145" descr="hello_html_m3bc94175.png"/>
          <p:cNvPicPr/>
          <p:nvPr/>
        </p:nvPicPr>
        <p:blipFill>
          <a:blip r:embed="rId1"/>
          <a:stretch/>
        </p:blipFill>
        <p:spPr>
          <a:xfrm>
            <a:off x="6715080" y="428760"/>
            <a:ext cx="2285640" cy="1432800"/>
          </a:xfrm>
          <a:prstGeom prst="rect">
            <a:avLst/>
          </a:prstGeom>
          <a:ln>
            <a:noFill/>
          </a:ln>
        </p:spPr>
      </p:pic>
    </p:spTree>
  </p:cSld>
  <p:transition spd="med" advTm="5000">
    <p:newsflash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TextShape 1"/>
          <p:cNvSpPr txBox="1"/>
          <p:nvPr/>
        </p:nvSpPr>
        <p:spPr>
          <a:xfrm>
            <a:off x="304920" y="214200"/>
            <a:ext cx="8686440" cy="1080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 fontScale="41000"/>
          </a:bodyPr>
          <a:p>
            <a:pPr>
              <a:lnSpc>
                <a:spcPct val="100000"/>
              </a:lnSpc>
            </a:pPr>
            <a:br/>
            <a:br/>
            <a:br/>
            <a:r>
              <a:rPr b="1" lang="ru-RU" sz="1100" spc="-1" strike="noStrike" cap="all">
                <a:solidFill>
                  <a:srgbClr val="4e3b30"/>
                </a:solidFill>
                <a:latin typeface="Franklin Gothic Medium"/>
              </a:rPr>
              <a:t>16. Это свод бюджетов всех уровней бюджетной системы РФ на </a:t>
            </a:r>
            <a:br/>
            <a:r>
              <a:rPr b="1" lang="ru-RU" sz="1100" spc="-1" strike="noStrike" cap="all">
                <a:solidFill>
                  <a:srgbClr val="4e3b30"/>
                </a:solidFill>
                <a:latin typeface="Franklin Gothic Medium"/>
              </a:rPr>
              <a:t>соответствующей территории.</a:t>
            </a:r>
            <a:br/>
            <a:br/>
            <a:br/>
            <a:br/>
            <a:br/>
            <a:endParaRPr b="0" lang="ru-RU" sz="11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69" name="CustomShape 2"/>
          <p:cNvSpPr/>
          <p:nvPr/>
        </p:nvSpPr>
        <p:spPr>
          <a:xfrm>
            <a:off x="1000080" y="2714760"/>
            <a:ext cx="356760" cy="213840"/>
          </a:xfrm>
          <a:prstGeom prst="rect">
            <a:avLst/>
          </a:prstGeom>
          <a:ln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б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70" name="CustomShape 3"/>
          <p:cNvSpPr/>
          <p:nvPr/>
        </p:nvSpPr>
        <p:spPr>
          <a:xfrm>
            <a:off x="1000080" y="300024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71" name="CustomShape 4"/>
          <p:cNvSpPr/>
          <p:nvPr/>
        </p:nvSpPr>
        <p:spPr>
          <a:xfrm>
            <a:off x="1000080" y="32860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д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72" name="CustomShape 5"/>
          <p:cNvSpPr/>
          <p:nvPr/>
        </p:nvSpPr>
        <p:spPr>
          <a:xfrm>
            <a:off x="1000080" y="36432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ж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73" name="CustomShape 6"/>
          <p:cNvSpPr/>
          <p:nvPr/>
        </p:nvSpPr>
        <p:spPr>
          <a:xfrm>
            <a:off x="1000080" y="40006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74" name="CustomShape 7"/>
          <p:cNvSpPr/>
          <p:nvPr/>
        </p:nvSpPr>
        <p:spPr>
          <a:xfrm>
            <a:off x="1000080" y="43578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75" name="CustomShape 8"/>
          <p:cNvSpPr/>
          <p:nvPr/>
        </p:nvSpPr>
        <p:spPr>
          <a:xfrm>
            <a:off x="1500120" y="300024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Д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76" name="CustomShape 9"/>
          <p:cNvSpPr/>
          <p:nvPr/>
        </p:nvSpPr>
        <p:spPr>
          <a:xfrm>
            <a:off x="1500120" y="32860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77" name="CustomShape 10"/>
          <p:cNvSpPr/>
          <p:nvPr/>
        </p:nvSpPr>
        <p:spPr>
          <a:xfrm>
            <a:off x="1500120" y="36432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78" name="CustomShape 11"/>
          <p:cNvSpPr/>
          <p:nvPr/>
        </p:nvSpPr>
        <p:spPr>
          <a:xfrm>
            <a:off x="1500120" y="40006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79" name="CustomShape 12"/>
          <p:cNvSpPr/>
          <p:nvPr/>
        </p:nvSpPr>
        <p:spPr>
          <a:xfrm>
            <a:off x="1500120" y="43578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ц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80" name="CustomShape 13"/>
          <p:cNvSpPr/>
          <p:nvPr/>
        </p:nvSpPr>
        <p:spPr>
          <a:xfrm>
            <a:off x="1500120" y="471492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81" name="CustomShape 14"/>
          <p:cNvSpPr/>
          <p:nvPr/>
        </p:nvSpPr>
        <p:spPr>
          <a:xfrm>
            <a:off x="1500120" y="50720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82" name="CustomShape 15"/>
          <p:cNvSpPr/>
          <p:nvPr/>
        </p:nvSpPr>
        <p:spPr>
          <a:xfrm>
            <a:off x="500040" y="23572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с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83" name="CustomShape 16"/>
          <p:cNvSpPr/>
          <p:nvPr/>
        </p:nvSpPr>
        <p:spPr>
          <a:xfrm>
            <a:off x="500040" y="271476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у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84" name="CustomShape 17"/>
          <p:cNvSpPr/>
          <p:nvPr/>
        </p:nvSpPr>
        <p:spPr>
          <a:xfrm>
            <a:off x="500040" y="300024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Б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85" name="CustomShape 18"/>
          <p:cNvSpPr/>
          <p:nvPr/>
        </p:nvSpPr>
        <p:spPr>
          <a:xfrm>
            <a:off x="500040" y="32860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86" name="CustomShape 19"/>
          <p:cNvSpPr/>
          <p:nvPr/>
        </p:nvSpPr>
        <p:spPr>
          <a:xfrm>
            <a:off x="500040" y="36432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87" name="CustomShape 20"/>
          <p:cNvSpPr/>
          <p:nvPr/>
        </p:nvSpPr>
        <p:spPr>
          <a:xfrm>
            <a:off x="500040" y="40006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88" name="CustomShape 21"/>
          <p:cNvSpPr/>
          <p:nvPr/>
        </p:nvSpPr>
        <p:spPr>
          <a:xfrm>
            <a:off x="500040" y="43578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ц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89" name="CustomShape 22"/>
          <p:cNvSpPr/>
          <p:nvPr/>
        </p:nvSpPr>
        <p:spPr>
          <a:xfrm>
            <a:off x="500040" y="471492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90" name="CustomShape 23"/>
          <p:cNvSpPr/>
          <p:nvPr/>
        </p:nvSpPr>
        <p:spPr>
          <a:xfrm>
            <a:off x="500040" y="50720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91" name="CustomShape 24"/>
          <p:cNvSpPr/>
          <p:nvPr/>
        </p:nvSpPr>
        <p:spPr>
          <a:xfrm>
            <a:off x="2000160" y="242892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п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92" name="CustomShape 25"/>
          <p:cNvSpPr/>
          <p:nvPr/>
        </p:nvSpPr>
        <p:spPr>
          <a:xfrm>
            <a:off x="2000160" y="271476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93" name="CustomShape 26"/>
          <p:cNvSpPr/>
          <p:nvPr/>
        </p:nvSpPr>
        <p:spPr>
          <a:xfrm>
            <a:off x="2000160" y="300024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Ж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94" name="CustomShape 27"/>
          <p:cNvSpPr/>
          <p:nvPr/>
        </p:nvSpPr>
        <p:spPr>
          <a:xfrm>
            <a:off x="2000160" y="32860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95" name="CustomShape 28"/>
          <p:cNvSpPr/>
          <p:nvPr/>
        </p:nvSpPr>
        <p:spPr>
          <a:xfrm>
            <a:off x="2000160" y="36432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р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96" name="CustomShape 29"/>
          <p:cNvSpPr/>
          <p:nvPr/>
        </p:nvSpPr>
        <p:spPr>
          <a:xfrm>
            <a:off x="2000160" y="40006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97" name="CustomShape 30"/>
          <p:cNvSpPr/>
          <p:nvPr/>
        </p:nvSpPr>
        <p:spPr>
          <a:xfrm>
            <a:off x="2000160" y="43578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98" name="CustomShape 31"/>
          <p:cNvSpPr/>
          <p:nvPr/>
        </p:nvSpPr>
        <p:spPr>
          <a:xfrm>
            <a:off x="2000160" y="471492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99" name="CustomShape 32"/>
          <p:cNvSpPr/>
          <p:nvPr/>
        </p:nvSpPr>
        <p:spPr>
          <a:xfrm>
            <a:off x="2000160" y="50720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00" name="CustomShape 33"/>
          <p:cNvSpPr/>
          <p:nvPr/>
        </p:nvSpPr>
        <p:spPr>
          <a:xfrm>
            <a:off x="2000160" y="542916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01" name="CustomShape 34"/>
          <p:cNvSpPr/>
          <p:nvPr/>
        </p:nvSpPr>
        <p:spPr>
          <a:xfrm>
            <a:off x="2000160" y="578628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02" name="CustomShape 35"/>
          <p:cNvSpPr/>
          <p:nvPr/>
        </p:nvSpPr>
        <p:spPr>
          <a:xfrm>
            <a:off x="2000160" y="607212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03" name="CustomShape 36"/>
          <p:cNvSpPr/>
          <p:nvPr/>
        </p:nvSpPr>
        <p:spPr>
          <a:xfrm>
            <a:off x="2000160" y="64292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04" name="CustomShape 37"/>
          <p:cNvSpPr/>
          <p:nvPr/>
        </p:nvSpPr>
        <p:spPr>
          <a:xfrm>
            <a:off x="2428920" y="2428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с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05" name="CustomShape 38"/>
          <p:cNvSpPr/>
          <p:nvPr/>
        </p:nvSpPr>
        <p:spPr>
          <a:xfrm>
            <a:off x="2428920" y="2714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м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06" name="CustomShape 39"/>
          <p:cNvSpPr/>
          <p:nvPr/>
        </p:nvSpPr>
        <p:spPr>
          <a:xfrm>
            <a:off x="2428920" y="3000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07" name="CustomShape 40"/>
          <p:cNvSpPr/>
          <p:nvPr/>
        </p:nvSpPr>
        <p:spPr>
          <a:xfrm>
            <a:off x="2428920" y="328608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08" name="CustomShape 41"/>
          <p:cNvSpPr/>
          <p:nvPr/>
        </p:nvSpPr>
        <p:spPr>
          <a:xfrm>
            <a:off x="2428920" y="364320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09" name="CustomShape 42"/>
          <p:cNvSpPr/>
          <p:nvPr/>
        </p:nvSpPr>
        <p:spPr>
          <a:xfrm>
            <a:off x="2857320" y="1000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п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10" name="CustomShape 43"/>
          <p:cNvSpPr/>
          <p:nvPr/>
        </p:nvSpPr>
        <p:spPr>
          <a:xfrm>
            <a:off x="2857320" y="1285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р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11" name="CustomShape 44"/>
          <p:cNvSpPr/>
          <p:nvPr/>
        </p:nvSpPr>
        <p:spPr>
          <a:xfrm>
            <a:off x="2857320" y="1571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12" name="CustomShape 45"/>
          <p:cNvSpPr/>
          <p:nvPr/>
        </p:nvSpPr>
        <p:spPr>
          <a:xfrm>
            <a:off x="2857320" y="1857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ф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13" name="CustomShape 46"/>
          <p:cNvSpPr/>
          <p:nvPr/>
        </p:nvSpPr>
        <p:spPr>
          <a:xfrm>
            <a:off x="2857320" y="2143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14" name="CustomShape 47"/>
          <p:cNvSpPr/>
          <p:nvPr/>
        </p:nvSpPr>
        <p:spPr>
          <a:xfrm>
            <a:off x="2857320" y="2428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ц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15" name="CustomShape 48"/>
          <p:cNvSpPr/>
          <p:nvPr/>
        </p:nvSpPr>
        <p:spPr>
          <a:xfrm>
            <a:off x="2857320" y="2714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16" name="CustomShape 49"/>
          <p:cNvSpPr/>
          <p:nvPr/>
        </p:nvSpPr>
        <p:spPr>
          <a:xfrm>
            <a:off x="2857320" y="3000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17" name="CustomShape 50"/>
          <p:cNvSpPr/>
          <p:nvPr/>
        </p:nvSpPr>
        <p:spPr>
          <a:xfrm>
            <a:off x="3357720" y="3000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Д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18" name="CustomShape 51"/>
          <p:cNvSpPr/>
          <p:nvPr/>
        </p:nvSpPr>
        <p:spPr>
          <a:xfrm>
            <a:off x="3357720" y="328608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19" name="CustomShape 52"/>
          <p:cNvSpPr/>
          <p:nvPr/>
        </p:nvSpPr>
        <p:spPr>
          <a:xfrm>
            <a:off x="3357720" y="364320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ф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20" name="CustomShape 53"/>
          <p:cNvSpPr/>
          <p:nvPr/>
        </p:nvSpPr>
        <p:spPr>
          <a:xfrm>
            <a:off x="3357720" y="400068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21" name="CustomShape 54"/>
          <p:cNvSpPr/>
          <p:nvPr/>
        </p:nvSpPr>
        <p:spPr>
          <a:xfrm>
            <a:off x="3357720" y="435780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ц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22" name="CustomShape 55"/>
          <p:cNvSpPr/>
          <p:nvPr/>
        </p:nvSpPr>
        <p:spPr>
          <a:xfrm>
            <a:off x="3357720" y="4714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23" name="CustomShape 56"/>
          <p:cNvSpPr/>
          <p:nvPr/>
        </p:nvSpPr>
        <p:spPr>
          <a:xfrm>
            <a:off x="3357720" y="500076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24" name="CustomShape 57"/>
          <p:cNvSpPr/>
          <p:nvPr/>
        </p:nvSpPr>
        <p:spPr>
          <a:xfrm>
            <a:off x="3714840" y="3000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Л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25" name="CustomShape 58"/>
          <p:cNvSpPr/>
          <p:nvPr/>
        </p:nvSpPr>
        <p:spPr>
          <a:xfrm>
            <a:off x="3714840" y="328608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26" name="CustomShape 59"/>
          <p:cNvSpPr/>
          <p:nvPr/>
        </p:nvSpPr>
        <p:spPr>
          <a:xfrm>
            <a:off x="3714840" y="364320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г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27" name="CustomShape 60"/>
          <p:cNvSpPr/>
          <p:nvPr/>
        </p:nvSpPr>
        <p:spPr>
          <a:xfrm>
            <a:off x="3714840" y="2714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28" name="CustomShape 61"/>
          <p:cNvSpPr/>
          <p:nvPr/>
        </p:nvSpPr>
        <p:spPr>
          <a:xfrm>
            <a:off x="3714840" y="2428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29" name="CustomShape 6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30" name="CustomShape 63"/>
          <p:cNvSpPr/>
          <p:nvPr/>
        </p:nvSpPr>
        <p:spPr>
          <a:xfrm>
            <a:off x="4071960" y="3000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31" name="CustomShape 64"/>
          <p:cNvSpPr/>
          <p:nvPr/>
        </p:nvSpPr>
        <p:spPr>
          <a:xfrm>
            <a:off x="4071960" y="2714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32" name="CustomShape 65"/>
          <p:cNvSpPr/>
          <p:nvPr/>
        </p:nvSpPr>
        <p:spPr>
          <a:xfrm>
            <a:off x="4071960" y="2428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д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33" name="CustomShape 66"/>
          <p:cNvSpPr/>
          <p:nvPr/>
        </p:nvSpPr>
        <p:spPr>
          <a:xfrm>
            <a:off x="4071960" y="2143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34" name="CustomShape 67"/>
          <p:cNvSpPr/>
          <p:nvPr/>
        </p:nvSpPr>
        <p:spPr>
          <a:xfrm>
            <a:off x="4071960" y="1857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с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35" name="CustomShape 68"/>
          <p:cNvSpPr/>
          <p:nvPr/>
        </p:nvSpPr>
        <p:spPr>
          <a:xfrm>
            <a:off x="4071960" y="1571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б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36" name="CustomShape 69"/>
          <p:cNvSpPr/>
          <p:nvPr/>
        </p:nvSpPr>
        <p:spPr>
          <a:xfrm>
            <a:off x="4071960" y="1285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у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37" name="CustomShape 70"/>
          <p:cNvSpPr/>
          <p:nvPr/>
        </p:nvSpPr>
        <p:spPr>
          <a:xfrm>
            <a:off x="4071960" y="1000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с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38" name="CustomShape 71"/>
          <p:cNvSpPr/>
          <p:nvPr/>
        </p:nvSpPr>
        <p:spPr>
          <a:xfrm>
            <a:off x="4643280" y="3000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Г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39" name="CustomShape 72"/>
          <p:cNvSpPr/>
          <p:nvPr/>
        </p:nvSpPr>
        <p:spPr>
          <a:xfrm>
            <a:off x="4643280" y="328608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40" name="CustomShape 73"/>
          <p:cNvSpPr/>
          <p:nvPr/>
        </p:nvSpPr>
        <p:spPr>
          <a:xfrm>
            <a:off x="4643280" y="364320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д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41" name="CustomShape 74"/>
          <p:cNvSpPr/>
          <p:nvPr/>
        </p:nvSpPr>
        <p:spPr>
          <a:xfrm>
            <a:off x="5000760" y="3000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Р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42" name="CustomShape 75"/>
          <p:cNvSpPr/>
          <p:nvPr/>
        </p:nvSpPr>
        <p:spPr>
          <a:xfrm>
            <a:off x="5000760" y="328608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43" name="CustomShape 76"/>
          <p:cNvSpPr/>
          <p:nvPr/>
        </p:nvSpPr>
        <p:spPr>
          <a:xfrm>
            <a:off x="5000760" y="364320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с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44" name="CustomShape 77"/>
          <p:cNvSpPr/>
          <p:nvPr/>
        </p:nvSpPr>
        <p:spPr>
          <a:xfrm>
            <a:off x="5000760" y="400068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х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45" name="CustomShape 78"/>
          <p:cNvSpPr/>
          <p:nvPr/>
        </p:nvSpPr>
        <p:spPr>
          <a:xfrm>
            <a:off x="5000760" y="435780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46" name="CustomShape 79"/>
          <p:cNvSpPr/>
          <p:nvPr/>
        </p:nvSpPr>
        <p:spPr>
          <a:xfrm>
            <a:off x="5000760" y="46432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д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47" name="CustomShape 80"/>
          <p:cNvSpPr/>
          <p:nvPr/>
        </p:nvSpPr>
        <p:spPr>
          <a:xfrm>
            <a:off x="5000760" y="492912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48" name="CustomShape 81"/>
          <p:cNvSpPr/>
          <p:nvPr/>
        </p:nvSpPr>
        <p:spPr>
          <a:xfrm>
            <a:off x="5429160" y="3000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49" name="CustomShape 82"/>
          <p:cNvSpPr/>
          <p:nvPr/>
        </p:nvSpPr>
        <p:spPr>
          <a:xfrm>
            <a:off x="5429160" y="2714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р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50" name="CustomShape 83"/>
          <p:cNvSpPr/>
          <p:nvPr/>
        </p:nvSpPr>
        <p:spPr>
          <a:xfrm>
            <a:off x="5429160" y="2428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51" name="CustomShape 84"/>
          <p:cNvSpPr/>
          <p:nvPr/>
        </p:nvSpPr>
        <p:spPr>
          <a:xfrm>
            <a:off x="5429160" y="328608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52" name="CustomShape 85"/>
          <p:cNvSpPr/>
          <p:nvPr/>
        </p:nvSpPr>
        <p:spPr>
          <a:xfrm>
            <a:off x="5429160" y="364320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с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53" name="CustomShape 86"/>
          <p:cNvSpPr/>
          <p:nvPr/>
        </p:nvSpPr>
        <p:spPr>
          <a:xfrm>
            <a:off x="5429160" y="400068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ф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54" name="CustomShape 87"/>
          <p:cNvSpPr/>
          <p:nvPr/>
        </p:nvSpPr>
        <p:spPr>
          <a:xfrm>
            <a:off x="5429160" y="435780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55" name="CustomShape 88"/>
          <p:cNvSpPr/>
          <p:nvPr/>
        </p:nvSpPr>
        <p:spPr>
          <a:xfrm>
            <a:off x="5429160" y="46432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р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56" name="CustomShape 89"/>
          <p:cNvSpPr/>
          <p:nvPr/>
        </p:nvSpPr>
        <p:spPr>
          <a:xfrm>
            <a:off x="5429160" y="492912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57" name="CustomShape 90"/>
          <p:cNvSpPr/>
          <p:nvPr/>
        </p:nvSpPr>
        <p:spPr>
          <a:xfrm>
            <a:off x="5857920" y="3000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Ж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58" name="CustomShape 91"/>
          <p:cNvSpPr/>
          <p:nvPr/>
        </p:nvSpPr>
        <p:spPr>
          <a:xfrm>
            <a:off x="5857920" y="328608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59" name="CustomShape 92"/>
          <p:cNvSpPr/>
          <p:nvPr/>
        </p:nvSpPr>
        <p:spPr>
          <a:xfrm>
            <a:off x="5857920" y="364320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60" name="CustomShape 93"/>
          <p:cNvSpPr/>
          <p:nvPr/>
        </p:nvSpPr>
        <p:spPr>
          <a:xfrm>
            <a:off x="5857920" y="400068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61" name="CustomShape 94"/>
          <p:cNvSpPr/>
          <p:nvPr/>
        </p:nvSpPr>
        <p:spPr>
          <a:xfrm>
            <a:off x="5857920" y="435780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62" name="CustomShape 95"/>
          <p:cNvSpPr/>
          <p:nvPr/>
        </p:nvSpPr>
        <p:spPr>
          <a:xfrm>
            <a:off x="5857920" y="2714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63" name="CustomShape 96"/>
          <p:cNvSpPr/>
          <p:nvPr/>
        </p:nvSpPr>
        <p:spPr>
          <a:xfrm>
            <a:off x="5857920" y="2428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л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64" name="CustomShape 97"/>
          <p:cNvSpPr/>
          <p:nvPr/>
        </p:nvSpPr>
        <p:spPr>
          <a:xfrm>
            <a:off x="5857920" y="2143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б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65" name="CustomShape 98"/>
          <p:cNvSpPr/>
          <p:nvPr/>
        </p:nvSpPr>
        <p:spPr>
          <a:xfrm>
            <a:off x="5857920" y="1857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66" name="CustomShape 99"/>
          <p:cNvSpPr/>
          <p:nvPr/>
        </p:nvSpPr>
        <p:spPr>
          <a:xfrm>
            <a:off x="5857920" y="1285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г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67" name="CustomShape 100"/>
          <p:cNvSpPr/>
          <p:nvPr/>
        </p:nvSpPr>
        <p:spPr>
          <a:xfrm>
            <a:off x="5857920" y="1000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68" name="CustomShape 101"/>
          <p:cNvSpPr/>
          <p:nvPr/>
        </p:nvSpPr>
        <p:spPr>
          <a:xfrm>
            <a:off x="5857920" y="714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л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69" name="CustomShape 102"/>
          <p:cNvSpPr/>
          <p:nvPr/>
        </p:nvSpPr>
        <p:spPr>
          <a:xfrm>
            <a:off x="5855760" y="428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70" name="CustomShape 103"/>
          <p:cNvSpPr/>
          <p:nvPr/>
        </p:nvSpPr>
        <p:spPr>
          <a:xfrm>
            <a:off x="5857920" y="142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71" name="CustomShape 104"/>
          <p:cNvSpPr/>
          <p:nvPr/>
        </p:nvSpPr>
        <p:spPr>
          <a:xfrm>
            <a:off x="5857920" y="1571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72" name="CustomShape 105"/>
          <p:cNvSpPr/>
          <p:nvPr/>
        </p:nvSpPr>
        <p:spPr>
          <a:xfrm>
            <a:off x="6286680" y="3000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Д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73" name="CustomShape 106"/>
          <p:cNvSpPr/>
          <p:nvPr/>
        </p:nvSpPr>
        <p:spPr>
          <a:xfrm>
            <a:off x="6286680" y="328608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74" name="CustomShape 107"/>
          <p:cNvSpPr/>
          <p:nvPr/>
        </p:nvSpPr>
        <p:spPr>
          <a:xfrm>
            <a:off x="6286680" y="364320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х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75" name="CustomShape 108"/>
          <p:cNvSpPr/>
          <p:nvPr/>
        </p:nvSpPr>
        <p:spPr>
          <a:xfrm>
            <a:off x="6286680" y="400068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76" name="CustomShape 109"/>
          <p:cNvSpPr/>
          <p:nvPr/>
        </p:nvSpPr>
        <p:spPr>
          <a:xfrm>
            <a:off x="6286680" y="435780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д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77" name="CustomShape 110"/>
          <p:cNvSpPr/>
          <p:nvPr/>
        </p:nvSpPr>
        <p:spPr>
          <a:xfrm>
            <a:off x="6286680" y="46432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78" name="CustomShape 111"/>
          <p:cNvSpPr/>
          <p:nvPr/>
        </p:nvSpPr>
        <p:spPr>
          <a:xfrm>
            <a:off x="6715080" y="3000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79" name="CustomShape 112"/>
          <p:cNvSpPr/>
          <p:nvPr/>
        </p:nvSpPr>
        <p:spPr>
          <a:xfrm>
            <a:off x="6715080" y="2714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л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80" name="CustomShape 113"/>
          <p:cNvSpPr/>
          <p:nvPr/>
        </p:nvSpPr>
        <p:spPr>
          <a:xfrm>
            <a:off x="6715080" y="2428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81" name="CustomShape 114"/>
          <p:cNvSpPr/>
          <p:nvPr/>
        </p:nvSpPr>
        <p:spPr>
          <a:xfrm>
            <a:off x="6715080" y="2143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б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82" name="CustomShape 115"/>
          <p:cNvSpPr/>
          <p:nvPr/>
        </p:nvSpPr>
        <p:spPr>
          <a:xfrm>
            <a:off x="6715080" y="328608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83" name="CustomShape 116"/>
          <p:cNvSpPr/>
          <p:nvPr/>
        </p:nvSpPr>
        <p:spPr>
          <a:xfrm>
            <a:off x="6715080" y="364320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с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84" name="CustomShape 117"/>
          <p:cNvSpPr/>
          <p:nvPr/>
        </p:nvSpPr>
        <p:spPr>
          <a:xfrm>
            <a:off x="6715080" y="4000680"/>
            <a:ext cx="285480" cy="2710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85" name="CustomShape 118"/>
          <p:cNvSpPr/>
          <p:nvPr/>
        </p:nvSpPr>
        <p:spPr>
          <a:xfrm>
            <a:off x="6715080" y="435780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р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86" name="CustomShape 119"/>
          <p:cNvSpPr/>
          <p:nvPr/>
        </p:nvSpPr>
        <p:spPr>
          <a:xfrm>
            <a:off x="6715080" y="46432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87" name="CustomShape 120"/>
          <p:cNvSpPr/>
          <p:nvPr/>
        </p:nvSpPr>
        <p:spPr>
          <a:xfrm>
            <a:off x="6715080" y="49291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88" name="CustomShape 121"/>
          <p:cNvSpPr/>
          <p:nvPr/>
        </p:nvSpPr>
        <p:spPr>
          <a:xfrm>
            <a:off x="6715080" y="52149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89" name="CustomShape 122"/>
          <p:cNvSpPr/>
          <p:nvPr/>
        </p:nvSpPr>
        <p:spPr>
          <a:xfrm>
            <a:off x="6715080" y="550080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90" name="CustomShape 123"/>
          <p:cNvSpPr/>
          <p:nvPr/>
        </p:nvSpPr>
        <p:spPr>
          <a:xfrm>
            <a:off x="6715080" y="57862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91" name="CustomShape 124"/>
          <p:cNvSpPr/>
          <p:nvPr/>
        </p:nvSpPr>
        <p:spPr>
          <a:xfrm>
            <a:off x="6715080" y="60721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92" name="CustomShape 125"/>
          <p:cNvSpPr/>
          <p:nvPr/>
        </p:nvSpPr>
        <p:spPr>
          <a:xfrm>
            <a:off x="6715080" y="63579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й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193" name="Содержимое 160" descr="networking.jpg"/>
          <p:cNvPicPr/>
          <p:nvPr/>
        </p:nvPicPr>
        <p:blipFill>
          <a:blip r:embed="rId1"/>
          <a:stretch/>
        </p:blipFill>
        <p:spPr>
          <a:xfrm flipH="1">
            <a:off x="572040" y="1000080"/>
            <a:ext cx="1856880" cy="1221120"/>
          </a:xfrm>
          <a:prstGeom prst="rect">
            <a:avLst/>
          </a:prstGeom>
          <a:ln>
            <a:noFill/>
          </a:ln>
        </p:spPr>
      </p:pic>
      <p:sp>
        <p:nvSpPr>
          <p:cNvPr id="1194" name="CustomShape 126"/>
          <p:cNvSpPr/>
          <p:nvPr/>
        </p:nvSpPr>
        <p:spPr>
          <a:xfrm>
            <a:off x="6715080" y="1857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с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95" name="CustomShape 127"/>
          <p:cNvSpPr/>
          <p:nvPr/>
        </p:nvSpPr>
        <p:spPr>
          <a:xfrm>
            <a:off x="7143840" y="2428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96" name="CustomShape 128"/>
          <p:cNvSpPr/>
          <p:nvPr/>
        </p:nvSpPr>
        <p:spPr>
          <a:xfrm>
            <a:off x="7143840" y="2714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97" name="CustomShape 129"/>
          <p:cNvSpPr/>
          <p:nvPr/>
        </p:nvSpPr>
        <p:spPr>
          <a:xfrm>
            <a:off x="7143840" y="3000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98" name="CustomShape 130"/>
          <p:cNvSpPr/>
          <p:nvPr/>
        </p:nvSpPr>
        <p:spPr>
          <a:xfrm>
            <a:off x="7143840" y="3286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99" name="CustomShape 131"/>
          <p:cNvSpPr/>
          <p:nvPr/>
        </p:nvSpPr>
        <p:spPr>
          <a:xfrm>
            <a:off x="7143840" y="3571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00" name="CustomShape 132"/>
          <p:cNvSpPr/>
          <p:nvPr/>
        </p:nvSpPr>
        <p:spPr>
          <a:xfrm>
            <a:off x="7143840" y="3857760"/>
            <a:ext cx="285480" cy="1425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01" name="CustomShape 133"/>
          <p:cNvSpPr/>
          <p:nvPr/>
        </p:nvSpPr>
        <p:spPr>
          <a:xfrm>
            <a:off x="7143840" y="4071960"/>
            <a:ext cx="285480" cy="1425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02" name="CustomShape 134"/>
          <p:cNvSpPr/>
          <p:nvPr/>
        </p:nvSpPr>
        <p:spPr>
          <a:xfrm>
            <a:off x="7143840" y="4286160"/>
            <a:ext cx="285480" cy="1425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03" name="CustomShape 135"/>
          <p:cNvSpPr/>
          <p:nvPr/>
        </p:nvSpPr>
        <p:spPr>
          <a:xfrm>
            <a:off x="7143840" y="4500720"/>
            <a:ext cx="285480" cy="1425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04" name="CustomShape 136"/>
          <p:cNvSpPr/>
          <p:nvPr/>
        </p:nvSpPr>
        <p:spPr>
          <a:xfrm>
            <a:off x="7143840" y="4714920"/>
            <a:ext cx="285480" cy="1425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05" name="CustomShape 137"/>
          <p:cNvSpPr/>
          <p:nvPr/>
        </p:nvSpPr>
        <p:spPr>
          <a:xfrm>
            <a:off x="7143840" y="49291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06" name="CustomShape 138"/>
          <p:cNvSpPr/>
          <p:nvPr/>
        </p:nvSpPr>
        <p:spPr>
          <a:xfrm>
            <a:off x="7143840" y="52149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07" name="CustomShape 139"/>
          <p:cNvSpPr/>
          <p:nvPr/>
        </p:nvSpPr>
        <p:spPr>
          <a:xfrm>
            <a:off x="7143840" y="550080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08" name="CustomShape 140"/>
          <p:cNvSpPr/>
          <p:nvPr/>
        </p:nvSpPr>
        <p:spPr>
          <a:xfrm>
            <a:off x="7143840" y="57862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09" name="CustomShape 141"/>
          <p:cNvSpPr/>
          <p:nvPr/>
        </p:nvSpPr>
        <p:spPr>
          <a:xfrm>
            <a:off x="7143840" y="60721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0" name="CustomShape 142"/>
          <p:cNvSpPr/>
          <p:nvPr/>
        </p:nvSpPr>
        <p:spPr>
          <a:xfrm>
            <a:off x="7143840" y="63579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1" name="CustomShape 143"/>
          <p:cNvSpPr/>
          <p:nvPr/>
        </p:nvSpPr>
        <p:spPr>
          <a:xfrm>
            <a:off x="7143840" y="664380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ransition spd="med" advTm="5000">
    <p:newsflash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2" name="Содержимое 145" descr="692167f2f4893d40339854701b0380bb.jpg"/>
          <p:cNvPicPr/>
          <p:nvPr/>
        </p:nvPicPr>
        <p:blipFill>
          <a:blip r:embed="rId1"/>
          <a:stretch/>
        </p:blipFill>
        <p:spPr>
          <a:xfrm flipH="1">
            <a:off x="360" y="-214200"/>
            <a:ext cx="9715320" cy="7286400"/>
          </a:xfrm>
          <a:prstGeom prst="rect">
            <a:avLst/>
          </a:prstGeom>
          <a:ln>
            <a:noFill/>
          </a:ln>
        </p:spPr>
      </p:pic>
      <p:sp>
        <p:nvSpPr>
          <p:cNvPr id="1213" name="TextShape 1"/>
          <p:cNvSpPr txBox="1"/>
          <p:nvPr/>
        </p:nvSpPr>
        <p:spPr>
          <a:xfrm>
            <a:off x="304920" y="214200"/>
            <a:ext cx="8686440" cy="1080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 fontScale="42000"/>
          </a:bodyPr>
          <a:p>
            <a:pPr algn="ctr">
              <a:lnSpc>
                <a:spcPct val="100000"/>
              </a:lnSpc>
            </a:pPr>
            <a:br/>
            <a:br/>
            <a:br/>
            <a:r>
              <a:rPr b="1" lang="ru-RU" sz="2000" spc="-1" strike="noStrike" cap="all">
                <a:solidFill>
                  <a:srgbClr val="4e3b30"/>
                </a:solidFill>
                <a:latin typeface="Franklin Gothic Medium"/>
              </a:rPr>
              <a:t>КРОССВОРД</a:t>
            </a:r>
            <a:br/>
            <a:br/>
            <a:br/>
            <a:br/>
            <a:br/>
            <a:endParaRPr b="0" lang="ru-RU" sz="20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14" name="CustomShape 2"/>
          <p:cNvSpPr/>
          <p:nvPr/>
        </p:nvSpPr>
        <p:spPr>
          <a:xfrm>
            <a:off x="1000080" y="2714760"/>
            <a:ext cx="356760" cy="213840"/>
          </a:xfrm>
          <a:prstGeom prst="rect">
            <a:avLst/>
          </a:prstGeom>
          <a:ln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б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15" name="CustomShape 3"/>
          <p:cNvSpPr/>
          <p:nvPr/>
        </p:nvSpPr>
        <p:spPr>
          <a:xfrm>
            <a:off x="1000080" y="300024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0000"/>
                </a:solidFill>
                <a:latin typeface="Franklin Gothic Book"/>
              </a:rPr>
              <a:t>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16" name="CustomShape 4"/>
          <p:cNvSpPr/>
          <p:nvPr/>
        </p:nvSpPr>
        <p:spPr>
          <a:xfrm>
            <a:off x="1000080" y="32860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д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17" name="CustomShape 5"/>
          <p:cNvSpPr/>
          <p:nvPr/>
        </p:nvSpPr>
        <p:spPr>
          <a:xfrm>
            <a:off x="1000080" y="36432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ж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18" name="CustomShape 6"/>
          <p:cNvSpPr/>
          <p:nvPr/>
        </p:nvSpPr>
        <p:spPr>
          <a:xfrm>
            <a:off x="1000080" y="40006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19" name="CustomShape 7"/>
          <p:cNvSpPr/>
          <p:nvPr/>
        </p:nvSpPr>
        <p:spPr>
          <a:xfrm>
            <a:off x="1000080" y="43578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20" name="CustomShape 8"/>
          <p:cNvSpPr/>
          <p:nvPr/>
        </p:nvSpPr>
        <p:spPr>
          <a:xfrm>
            <a:off x="1500120" y="300024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0000"/>
                </a:solidFill>
                <a:latin typeface="Franklin Gothic Book"/>
              </a:rPr>
              <a:t>Д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21" name="CustomShape 9"/>
          <p:cNvSpPr/>
          <p:nvPr/>
        </p:nvSpPr>
        <p:spPr>
          <a:xfrm>
            <a:off x="1500120" y="32860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22" name="CustomShape 10"/>
          <p:cNvSpPr/>
          <p:nvPr/>
        </p:nvSpPr>
        <p:spPr>
          <a:xfrm>
            <a:off x="1500120" y="36432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23" name="CustomShape 11"/>
          <p:cNvSpPr/>
          <p:nvPr/>
        </p:nvSpPr>
        <p:spPr>
          <a:xfrm>
            <a:off x="1500120" y="40006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24" name="CustomShape 12"/>
          <p:cNvSpPr/>
          <p:nvPr/>
        </p:nvSpPr>
        <p:spPr>
          <a:xfrm>
            <a:off x="1500120" y="43578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ц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25" name="CustomShape 13"/>
          <p:cNvSpPr/>
          <p:nvPr/>
        </p:nvSpPr>
        <p:spPr>
          <a:xfrm>
            <a:off x="1500120" y="471492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26" name="CustomShape 14"/>
          <p:cNvSpPr/>
          <p:nvPr/>
        </p:nvSpPr>
        <p:spPr>
          <a:xfrm>
            <a:off x="1500120" y="50720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27" name="CustomShape 15"/>
          <p:cNvSpPr/>
          <p:nvPr/>
        </p:nvSpPr>
        <p:spPr>
          <a:xfrm>
            <a:off x="500040" y="23572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с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28" name="CustomShape 16"/>
          <p:cNvSpPr/>
          <p:nvPr/>
        </p:nvSpPr>
        <p:spPr>
          <a:xfrm>
            <a:off x="500040" y="271476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у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29" name="CustomShape 17"/>
          <p:cNvSpPr/>
          <p:nvPr/>
        </p:nvSpPr>
        <p:spPr>
          <a:xfrm>
            <a:off x="500040" y="300024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0000"/>
                </a:solidFill>
                <a:latin typeface="Franklin Gothic Book"/>
              </a:rPr>
              <a:t>Б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30" name="CustomShape 18"/>
          <p:cNvSpPr/>
          <p:nvPr/>
        </p:nvSpPr>
        <p:spPr>
          <a:xfrm>
            <a:off x="500040" y="32860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31" name="CustomShape 19"/>
          <p:cNvSpPr/>
          <p:nvPr/>
        </p:nvSpPr>
        <p:spPr>
          <a:xfrm>
            <a:off x="500040" y="36432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32" name="CustomShape 20"/>
          <p:cNvSpPr/>
          <p:nvPr/>
        </p:nvSpPr>
        <p:spPr>
          <a:xfrm>
            <a:off x="500040" y="40006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33" name="CustomShape 21"/>
          <p:cNvSpPr/>
          <p:nvPr/>
        </p:nvSpPr>
        <p:spPr>
          <a:xfrm>
            <a:off x="500040" y="43578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ц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34" name="CustomShape 22"/>
          <p:cNvSpPr/>
          <p:nvPr/>
        </p:nvSpPr>
        <p:spPr>
          <a:xfrm>
            <a:off x="500040" y="471492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35" name="CustomShape 23"/>
          <p:cNvSpPr/>
          <p:nvPr/>
        </p:nvSpPr>
        <p:spPr>
          <a:xfrm>
            <a:off x="500040" y="50720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36" name="CustomShape 24"/>
          <p:cNvSpPr/>
          <p:nvPr/>
        </p:nvSpPr>
        <p:spPr>
          <a:xfrm>
            <a:off x="2000160" y="242892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п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37" name="CustomShape 25"/>
          <p:cNvSpPr/>
          <p:nvPr/>
        </p:nvSpPr>
        <p:spPr>
          <a:xfrm>
            <a:off x="2000160" y="271476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38" name="CustomShape 26"/>
          <p:cNvSpPr/>
          <p:nvPr/>
        </p:nvSpPr>
        <p:spPr>
          <a:xfrm>
            <a:off x="2000160" y="300024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0000"/>
                </a:solidFill>
                <a:latin typeface="Franklin Gothic Book"/>
              </a:rPr>
              <a:t>Ж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39" name="CustomShape 27"/>
          <p:cNvSpPr/>
          <p:nvPr/>
        </p:nvSpPr>
        <p:spPr>
          <a:xfrm>
            <a:off x="2000160" y="32860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40" name="CustomShape 28"/>
          <p:cNvSpPr/>
          <p:nvPr/>
        </p:nvSpPr>
        <p:spPr>
          <a:xfrm>
            <a:off x="2000160" y="36432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р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41" name="CustomShape 29"/>
          <p:cNvSpPr/>
          <p:nvPr/>
        </p:nvSpPr>
        <p:spPr>
          <a:xfrm>
            <a:off x="2000160" y="40006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42" name="CustomShape 30"/>
          <p:cNvSpPr/>
          <p:nvPr/>
        </p:nvSpPr>
        <p:spPr>
          <a:xfrm>
            <a:off x="2000160" y="43578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43" name="CustomShape 31"/>
          <p:cNvSpPr/>
          <p:nvPr/>
        </p:nvSpPr>
        <p:spPr>
          <a:xfrm>
            <a:off x="2000160" y="471492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44" name="CustomShape 32"/>
          <p:cNvSpPr/>
          <p:nvPr/>
        </p:nvSpPr>
        <p:spPr>
          <a:xfrm>
            <a:off x="2000160" y="50720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45" name="CustomShape 33"/>
          <p:cNvSpPr/>
          <p:nvPr/>
        </p:nvSpPr>
        <p:spPr>
          <a:xfrm>
            <a:off x="2000160" y="542916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46" name="CustomShape 34"/>
          <p:cNvSpPr/>
          <p:nvPr/>
        </p:nvSpPr>
        <p:spPr>
          <a:xfrm>
            <a:off x="2000160" y="578628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47" name="CustomShape 35"/>
          <p:cNvSpPr/>
          <p:nvPr/>
        </p:nvSpPr>
        <p:spPr>
          <a:xfrm>
            <a:off x="2000160" y="607212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48" name="CustomShape 36"/>
          <p:cNvSpPr/>
          <p:nvPr/>
        </p:nvSpPr>
        <p:spPr>
          <a:xfrm>
            <a:off x="2000160" y="64292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49" name="CustomShape 37"/>
          <p:cNvSpPr/>
          <p:nvPr/>
        </p:nvSpPr>
        <p:spPr>
          <a:xfrm>
            <a:off x="2428920" y="2428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с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50" name="CustomShape 38"/>
          <p:cNvSpPr/>
          <p:nvPr/>
        </p:nvSpPr>
        <p:spPr>
          <a:xfrm>
            <a:off x="2428920" y="2714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м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51" name="CustomShape 39"/>
          <p:cNvSpPr/>
          <p:nvPr/>
        </p:nvSpPr>
        <p:spPr>
          <a:xfrm>
            <a:off x="2428920" y="3000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52" name="CustomShape 40"/>
          <p:cNvSpPr/>
          <p:nvPr/>
        </p:nvSpPr>
        <p:spPr>
          <a:xfrm>
            <a:off x="2428920" y="328608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53" name="CustomShape 41"/>
          <p:cNvSpPr/>
          <p:nvPr/>
        </p:nvSpPr>
        <p:spPr>
          <a:xfrm>
            <a:off x="2428920" y="364320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54" name="CustomShape 42"/>
          <p:cNvSpPr/>
          <p:nvPr/>
        </p:nvSpPr>
        <p:spPr>
          <a:xfrm>
            <a:off x="2857320" y="1000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п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55" name="CustomShape 43"/>
          <p:cNvSpPr/>
          <p:nvPr/>
        </p:nvSpPr>
        <p:spPr>
          <a:xfrm>
            <a:off x="2857320" y="1285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р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56" name="CustomShape 44"/>
          <p:cNvSpPr/>
          <p:nvPr/>
        </p:nvSpPr>
        <p:spPr>
          <a:xfrm>
            <a:off x="2857320" y="1571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57" name="CustomShape 45"/>
          <p:cNvSpPr/>
          <p:nvPr/>
        </p:nvSpPr>
        <p:spPr>
          <a:xfrm>
            <a:off x="2857320" y="1857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ф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58" name="CustomShape 46"/>
          <p:cNvSpPr/>
          <p:nvPr/>
        </p:nvSpPr>
        <p:spPr>
          <a:xfrm>
            <a:off x="2857320" y="2143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59" name="CustomShape 47"/>
          <p:cNvSpPr/>
          <p:nvPr/>
        </p:nvSpPr>
        <p:spPr>
          <a:xfrm>
            <a:off x="2857320" y="2428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ц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60" name="CustomShape 48"/>
          <p:cNvSpPr/>
          <p:nvPr/>
        </p:nvSpPr>
        <p:spPr>
          <a:xfrm>
            <a:off x="2857320" y="2714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61" name="CustomShape 49"/>
          <p:cNvSpPr/>
          <p:nvPr/>
        </p:nvSpPr>
        <p:spPr>
          <a:xfrm>
            <a:off x="2857320" y="3000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62" name="CustomShape 50"/>
          <p:cNvSpPr/>
          <p:nvPr/>
        </p:nvSpPr>
        <p:spPr>
          <a:xfrm>
            <a:off x="3357720" y="3000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0000"/>
                </a:solidFill>
                <a:latin typeface="Franklin Gothic Book"/>
              </a:rPr>
              <a:t>Д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63" name="CustomShape 51"/>
          <p:cNvSpPr/>
          <p:nvPr/>
        </p:nvSpPr>
        <p:spPr>
          <a:xfrm>
            <a:off x="3357720" y="328608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64" name="CustomShape 52"/>
          <p:cNvSpPr/>
          <p:nvPr/>
        </p:nvSpPr>
        <p:spPr>
          <a:xfrm>
            <a:off x="3357720" y="364320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ф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65" name="CustomShape 53"/>
          <p:cNvSpPr/>
          <p:nvPr/>
        </p:nvSpPr>
        <p:spPr>
          <a:xfrm>
            <a:off x="3357720" y="400068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66" name="CustomShape 54"/>
          <p:cNvSpPr/>
          <p:nvPr/>
        </p:nvSpPr>
        <p:spPr>
          <a:xfrm>
            <a:off x="3357720" y="435780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ц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67" name="CustomShape 55"/>
          <p:cNvSpPr/>
          <p:nvPr/>
        </p:nvSpPr>
        <p:spPr>
          <a:xfrm>
            <a:off x="3357720" y="4714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68" name="CustomShape 56"/>
          <p:cNvSpPr/>
          <p:nvPr/>
        </p:nvSpPr>
        <p:spPr>
          <a:xfrm>
            <a:off x="3357720" y="500076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69" name="CustomShape 57"/>
          <p:cNvSpPr/>
          <p:nvPr/>
        </p:nvSpPr>
        <p:spPr>
          <a:xfrm>
            <a:off x="3714840" y="3000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0000"/>
                </a:solidFill>
                <a:latin typeface="Franklin Gothic Book"/>
              </a:rPr>
              <a:t>Л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70" name="CustomShape 58"/>
          <p:cNvSpPr/>
          <p:nvPr/>
        </p:nvSpPr>
        <p:spPr>
          <a:xfrm>
            <a:off x="3714840" y="328608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71" name="CustomShape 59"/>
          <p:cNvSpPr/>
          <p:nvPr/>
        </p:nvSpPr>
        <p:spPr>
          <a:xfrm>
            <a:off x="3714840" y="364320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г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72" name="CustomShape 60"/>
          <p:cNvSpPr/>
          <p:nvPr/>
        </p:nvSpPr>
        <p:spPr>
          <a:xfrm>
            <a:off x="3714840" y="2714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73" name="CustomShape 61"/>
          <p:cNvSpPr/>
          <p:nvPr/>
        </p:nvSpPr>
        <p:spPr>
          <a:xfrm>
            <a:off x="3714840" y="2428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74" name="CustomShape 6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5" name="CustomShape 63"/>
          <p:cNvSpPr/>
          <p:nvPr/>
        </p:nvSpPr>
        <p:spPr>
          <a:xfrm>
            <a:off x="4071960" y="3000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0000"/>
                </a:solidFill>
                <a:latin typeface="Franklin Gothic Book"/>
              </a:rPr>
              <a:t>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76" name="CustomShape 64"/>
          <p:cNvSpPr/>
          <p:nvPr/>
        </p:nvSpPr>
        <p:spPr>
          <a:xfrm>
            <a:off x="4071960" y="2714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77" name="CustomShape 65"/>
          <p:cNvSpPr/>
          <p:nvPr/>
        </p:nvSpPr>
        <p:spPr>
          <a:xfrm>
            <a:off x="4071960" y="2428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д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78" name="CustomShape 66"/>
          <p:cNvSpPr/>
          <p:nvPr/>
        </p:nvSpPr>
        <p:spPr>
          <a:xfrm>
            <a:off x="4071960" y="2143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79" name="CustomShape 67"/>
          <p:cNvSpPr/>
          <p:nvPr/>
        </p:nvSpPr>
        <p:spPr>
          <a:xfrm>
            <a:off x="4071960" y="1857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с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80" name="CustomShape 68"/>
          <p:cNvSpPr/>
          <p:nvPr/>
        </p:nvSpPr>
        <p:spPr>
          <a:xfrm>
            <a:off x="4071960" y="1571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б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81" name="CustomShape 69"/>
          <p:cNvSpPr/>
          <p:nvPr/>
        </p:nvSpPr>
        <p:spPr>
          <a:xfrm>
            <a:off x="4071960" y="1285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у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82" name="CustomShape 70"/>
          <p:cNvSpPr/>
          <p:nvPr/>
        </p:nvSpPr>
        <p:spPr>
          <a:xfrm>
            <a:off x="4071960" y="1000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с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83" name="CustomShape 71"/>
          <p:cNvSpPr/>
          <p:nvPr/>
        </p:nvSpPr>
        <p:spPr>
          <a:xfrm>
            <a:off x="4643280" y="3000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0000"/>
                </a:solidFill>
                <a:latin typeface="Franklin Gothic Book"/>
              </a:rPr>
              <a:t>Г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84" name="CustomShape 72"/>
          <p:cNvSpPr/>
          <p:nvPr/>
        </p:nvSpPr>
        <p:spPr>
          <a:xfrm>
            <a:off x="4643280" y="328608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85" name="CustomShape 73"/>
          <p:cNvSpPr/>
          <p:nvPr/>
        </p:nvSpPr>
        <p:spPr>
          <a:xfrm>
            <a:off x="4643280" y="364320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д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86" name="CustomShape 74"/>
          <p:cNvSpPr/>
          <p:nvPr/>
        </p:nvSpPr>
        <p:spPr>
          <a:xfrm>
            <a:off x="5000760" y="3000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0000"/>
                </a:solidFill>
                <a:latin typeface="Franklin Gothic Book"/>
              </a:rPr>
              <a:t>Р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87" name="CustomShape 75"/>
          <p:cNvSpPr/>
          <p:nvPr/>
        </p:nvSpPr>
        <p:spPr>
          <a:xfrm>
            <a:off x="5000760" y="328608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88" name="CustomShape 76"/>
          <p:cNvSpPr/>
          <p:nvPr/>
        </p:nvSpPr>
        <p:spPr>
          <a:xfrm>
            <a:off x="5000760" y="364320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с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89" name="CustomShape 77"/>
          <p:cNvSpPr/>
          <p:nvPr/>
        </p:nvSpPr>
        <p:spPr>
          <a:xfrm>
            <a:off x="5000760" y="400068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х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90" name="CustomShape 78"/>
          <p:cNvSpPr/>
          <p:nvPr/>
        </p:nvSpPr>
        <p:spPr>
          <a:xfrm>
            <a:off x="5000760" y="435780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91" name="CustomShape 79"/>
          <p:cNvSpPr/>
          <p:nvPr/>
        </p:nvSpPr>
        <p:spPr>
          <a:xfrm>
            <a:off x="5000760" y="46432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д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92" name="CustomShape 80"/>
          <p:cNvSpPr/>
          <p:nvPr/>
        </p:nvSpPr>
        <p:spPr>
          <a:xfrm>
            <a:off x="5000760" y="492912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93" name="CustomShape 81"/>
          <p:cNvSpPr/>
          <p:nvPr/>
        </p:nvSpPr>
        <p:spPr>
          <a:xfrm>
            <a:off x="5429160" y="3000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0000"/>
                </a:solidFill>
                <a:latin typeface="Franklin Gothic Book"/>
              </a:rPr>
              <a:t>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94" name="CustomShape 82"/>
          <p:cNvSpPr/>
          <p:nvPr/>
        </p:nvSpPr>
        <p:spPr>
          <a:xfrm>
            <a:off x="5429160" y="2714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р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95" name="CustomShape 83"/>
          <p:cNvSpPr/>
          <p:nvPr/>
        </p:nvSpPr>
        <p:spPr>
          <a:xfrm>
            <a:off x="5429160" y="2428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96" name="CustomShape 84"/>
          <p:cNvSpPr/>
          <p:nvPr/>
        </p:nvSpPr>
        <p:spPr>
          <a:xfrm>
            <a:off x="5429160" y="328608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97" name="CustomShape 85"/>
          <p:cNvSpPr/>
          <p:nvPr/>
        </p:nvSpPr>
        <p:spPr>
          <a:xfrm>
            <a:off x="5429160" y="364320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с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98" name="CustomShape 86"/>
          <p:cNvSpPr/>
          <p:nvPr/>
        </p:nvSpPr>
        <p:spPr>
          <a:xfrm>
            <a:off x="5429160" y="400068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ф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99" name="CustomShape 87"/>
          <p:cNvSpPr/>
          <p:nvPr/>
        </p:nvSpPr>
        <p:spPr>
          <a:xfrm>
            <a:off x="5429160" y="435780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00" name="CustomShape 88"/>
          <p:cNvSpPr/>
          <p:nvPr/>
        </p:nvSpPr>
        <p:spPr>
          <a:xfrm>
            <a:off x="5429160" y="46432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р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01" name="CustomShape 89"/>
          <p:cNvSpPr/>
          <p:nvPr/>
        </p:nvSpPr>
        <p:spPr>
          <a:xfrm>
            <a:off x="5429160" y="492912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02" name="CustomShape 90"/>
          <p:cNvSpPr/>
          <p:nvPr/>
        </p:nvSpPr>
        <p:spPr>
          <a:xfrm>
            <a:off x="5857920" y="3000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0000"/>
                </a:solidFill>
                <a:latin typeface="Franklin Gothic Book"/>
              </a:rPr>
              <a:t>Ж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03" name="CustomShape 91"/>
          <p:cNvSpPr/>
          <p:nvPr/>
        </p:nvSpPr>
        <p:spPr>
          <a:xfrm>
            <a:off x="5857920" y="328608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04" name="CustomShape 92"/>
          <p:cNvSpPr/>
          <p:nvPr/>
        </p:nvSpPr>
        <p:spPr>
          <a:xfrm>
            <a:off x="5857920" y="364320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05" name="CustomShape 93"/>
          <p:cNvSpPr/>
          <p:nvPr/>
        </p:nvSpPr>
        <p:spPr>
          <a:xfrm>
            <a:off x="5857920" y="400068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06" name="CustomShape 94"/>
          <p:cNvSpPr/>
          <p:nvPr/>
        </p:nvSpPr>
        <p:spPr>
          <a:xfrm>
            <a:off x="5857920" y="435780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07" name="CustomShape 95"/>
          <p:cNvSpPr/>
          <p:nvPr/>
        </p:nvSpPr>
        <p:spPr>
          <a:xfrm>
            <a:off x="5857920" y="2714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08" name="CustomShape 96"/>
          <p:cNvSpPr/>
          <p:nvPr/>
        </p:nvSpPr>
        <p:spPr>
          <a:xfrm>
            <a:off x="5857920" y="2428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л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09" name="CustomShape 97"/>
          <p:cNvSpPr/>
          <p:nvPr/>
        </p:nvSpPr>
        <p:spPr>
          <a:xfrm>
            <a:off x="5857920" y="2143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б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10" name="CustomShape 98"/>
          <p:cNvSpPr/>
          <p:nvPr/>
        </p:nvSpPr>
        <p:spPr>
          <a:xfrm>
            <a:off x="5857920" y="1857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11" name="CustomShape 99"/>
          <p:cNvSpPr/>
          <p:nvPr/>
        </p:nvSpPr>
        <p:spPr>
          <a:xfrm>
            <a:off x="5857920" y="1285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г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12" name="CustomShape 100"/>
          <p:cNvSpPr/>
          <p:nvPr/>
        </p:nvSpPr>
        <p:spPr>
          <a:xfrm>
            <a:off x="5857920" y="1000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13" name="CustomShape 101"/>
          <p:cNvSpPr/>
          <p:nvPr/>
        </p:nvSpPr>
        <p:spPr>
          <a:xfrm>
            <a:off x="5857920" y="714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л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14" name="CustomShape 102"/>
          <p:cNvSpPr/>
          <p:nvPr/>
        </p:nvSpPr>
        <p:spPr>
          <a:xfrm>
            <a:off x="5857920" y="428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15" name="CustomShape 103"/>
          <p:cNvSpPr/>
          <p:nvPr/>
        </p:nvSpPr>
        <p:spPr>
          <a:xfrm>
            <a:off x="5857920" y="142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16" name="CustomShape 104"/>
          <p:cNvSpPr/>
          <p:nvPr/>
        </p:nvSpPr>
        <p:spPr>
          <a:xfrm>
            <a:off x="5857920" y="1571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17" name="CustomShape 105"/>
          <p:cNvSpPr/>
          <p:nvPr/>
        </p:nvSpPr>
        <p:spPr>
          <a:xfrm>
            <a:off x="6286680" y="3000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0000"/>
                </a:solidFill>
                <a:latin typeface="Franklin Gothic Book"/>
              </a:rPr>
              <a:t>Д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18" name="CustomShape 106"/>
          <p:cNvSpPr/>
          <p:nvPr/>
        </p:nvSpPr>
        <p:spPr>
          <a:xfrm>
            <a:off x="6286680" y="328608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19" name="CustomShape 107"/>
          <p:cNvSpPr/>
          <p:nvPr/>
        </p:nvSpPr>
        <p:spPr>
          <a:xfrm>
            <a:off x="6286680" y="364320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х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20" name="CustomShape 108"/>
          <p:cNvSpPr/>
          <p:nvPr/>
        </p:nvSpPr>
        <p:spPr>
          <a:xfrm>
            <a:off x="6286680" y="400068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21" name="CustomShape 109"/>
          <p:cNvSpPr/>
          <p:nvPr/>
        </p:nvSpPr>
        <p:spPr>
          <a:xfrm>
            <a:off x="6286680" y="435780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д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22" name="CustomShape 110"/>
          <p:cNvSpPr/>
          <p:nvPr/>
        </p:nvSpPr>
        <p:spPr>
          <a:xfrm>
            <a:off x="6286680" y="46432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23" name="CustomShape 111"/>
          <p:cNvSpPr/>
          <p:nvPr/>
        </p:nvSpPr>
        <p:spPr>
          <a:xfrm>
            <a:off x="6715080" y="3000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0000"/>
                </a:solidFill>
                <a:latin typeface="Franklin Gothic Book"/>
              </a:rPr>
              <a:t>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24" name="CustomShape 112"/>
          <p:cNvSpPr/>
          <p:nvPr/>
        </p:nvSpPr>
        <p:spPr>
          <a:xfrm>
            <a:off x="6715080" y="2714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л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25" name="CustomShape 113"/>
          <p:cNvSpPr/>
          <p:nvPr/>
        </p:nvSpPr>
        <p:spPr>
          <a:xfrm>
            <a:off x="6715080" y="2428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26" name="CustomShape 114"/>
          <p:cNvSpPr/>
          <p:nvPr/>
        </p:nvSpPr>
        <p:spPr>
          <a:xfrm>
            <a:off x="6715080" y="2143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б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27" name="CustomShape 115"/>
          <p:cNvSpPr/>
          <p:nvPr/>
        </p:nvSpPr>
        <p:spPr>
          <a:xfrm>
            <a:off x="6715080" y="328608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28" name="CustomShape 116"/>
          <p:cNvSpPr/>
          <p:nvPr/>
        </p:nvSpPr>
        <p:spPr>
          <a:xfrm>
            <a:off x="6715080" y="364320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с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29" name="CustomShape 117"/>
          <p:cNvSpPr/>
          <p:nvPr/>
        </p:nvSpPr>
        <p:spPr>
          <a:xfrm>
            <a:off x="6715080" y="4000680"/>
            <a:ext cx="285480" cy="2710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30" name="CustomShape 118"/>
          <p:cNvSpPr/>
          <p:nvPr/>
        </p:nvSpPr>
        <p:spPr>
          <a:xfrm>
            <a:off x="6715080" y="435780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р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31" name="CustomShape 119"/>
          <p:cNvSpPr/>
          <p:nvPr/>
        </p:nvSpPr>
        <p:spPr>
          <a:xfrm>
            <a:off x="6715080" y="46432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32" name="CustomShape 120"/>
          <p:cNvSpPr/>
          <p:nvPr/>
        </p:nvSpPr>
        <p:spPr>
          <a:xfrm>
            <a:off x="6715080" y="49291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33" name="CustomShape 121"/>
          <p:cNvSpPr/>
          <p:nvPr/>
        </p:nvSpPr>
        <p:spPr>
          <a:xfrm>
            <a:off x="6715080" y="52149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34" name="CustomShape 122"/>
          <p:cNvSpPr/>
          <p:nvPr/>
        </p:nvSpPr>
        <p:spPr>
          <a:xfrm>
            <a:off x="6715080" y="550080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35" name="CustomShape 123"/>
          <p:cNvSpPr/>
          <p:nvPr/>
        </p:nvSpPr>
        <p:spPr>
          <a:xfrm>
            <a:off x="6715080" y="57862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36" name="CustomShape 124"/>
          <p:cNvSpPr/>
          <p:nvPr/>
        </p:nvSpPr>
        <p:spPr>
          <a:xfrm>
            <a:off x="6715080" y="60721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37" name="CustomShape 125"/>
          <p:cNvSpPr/>
          <p:nvPr/>
        </p:nvSpPr>
        <p:spPr>
          <a:xfrm>
            <a:off x="6715080" y="63579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й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38" name="CustomShape 126"/>
          <p:cNvSpPr/>
          <p:nvPr/>
        </p:nvSpPr>
        <p:spPr>
          <a:xfrm>
            <a:off x="6715080" y="1857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с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39" name="CustomShape 127"/>
          <p:cNvSpPr/>
          <p:nvPr/>
        </p:nvSpPr>
        <p:spPr>
          <a:xfrm>
            <a:off x="7143840" y="2428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к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40" name="CustomShape 128"/>
          <p:cNvSpPr/>
          <p:nvPr/>
        </p:nvSpPr>
        <p:spPr>
          <a:xfrm>
            <a:off x="7143840" y="2714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41" name="CustomShape 129"/>
          <p:cNvSpPr/>
          <p:nvPr/>
        </p:nvSpPr>
        <p:spPr>
          <a:xfrm>
            <a:off x="7143840" y="3000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0000"/>
                </a:solidFill>
                <a:latin typeface="Franklin Gothic Book"/>
              </a:rPr>
              <a:t>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42" name="CustomShape 130"/>
          <p:cNvSpPr/>
          <p:nvPr/>
        </p:nvSpPr>
        <p:spPr>
          <a:xfrm>
            <a:off x="7143840" y="3286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с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43" name="CustomShape 131"/>
          <p:cNvSpPr/>
          <p:nvPr/>
        </p:nvSpPr>
        <p:spPr>
          <a:xfrm>
            <a:off x="7143840" y="3571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44" name="CustomShape 132"/>
          <p:cNvSpPr/>
          <p:nvPr/>
        </p:nvSpPr>
        <p:spPr>
          <a:xfrm>
            <a:off x="7143840" y="3857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л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45" name="CustomShape 133"/>
          <p:cNvSpPr/>
          <p:nvPr/>
        </p:nvSpPr>
        <p:spPr>
          <a:xfrm>
            <a:off x="7143840" y="40719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46" name="CustomShape 134"/>
          <p:cNvSpPr/>
          <p:nvPr/>
        </p:nvSpPr>
        <p:spPr>
          <a:xfrm>
            <a:off x="7143840" y="4357800"/>
            <a:ext cx="285480" cy="1425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д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47" name="CustomShape 135"/>
          <p:cNvSpPr/>
          <p:nvPr/>
        </p:nvSpPr>
        <p:spPr>
          <a:xfrm>
            <a:off x="7143840" y="457200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48" name="CustomShape 136"/>
          <p:cNvSpPr/>
          <p:nvPr/>
        </p:nvSpPr>
        <p:spPr>
          <a:xfrm>
            <a:off x="7143840" y="48578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р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49" name="CustomShape 137"/>
          <p:cNvSpPr/>
          <p:nvPr/>
        </p:nvSpPr>
        <p:spPr>
          <a:xfrm>
            <a:off x="7143840" y="51436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50" name="CustomShape 138"/>
          <p:cNvSpPr/>
          <p:nvPr/>
        </p:nvSpPr>
        <p:spPr>
          <a:xfrm>
            <a:off x="7143840" y="54291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51" name="CustomShape 139"/>
          <p:cNvSpPr/>
          <p:nvPr/>
        </p:nvSpPr>
        <p:spPr>
          <a:xfrm>
            <a:off x="7143840" y="571500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52" name="CustomShape 140"/>
          <p:cNvSpPr/>
          <p:nvPr/>
        </p:nvSpPr>
        <p:spPr>
          <a:xfrm>
            <a:off x="7143840" y="60008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53" name="CustomShape 141"/>
          <p:cNvSpPr/>
          <p:nvPr/>
        </p:nvSpPr>
        <p:spPr>
          <a:xfrm>
            <a:off x="7143840" y="62866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54" name="CustomShape 142"/>
          <p:cNvSpPr/>
          <p:nvPr/>
        </p:nvSpPr>
        <p:spPr>
          <a:xfrm>
            <a:off x="7143840" y="65008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55" name="CustomShape 143"/>
          <p:cNvSpPr/>
          <p:nvPr/>
        </p:nvSpPr>
        <p:spPr>
          <a:xfrm>
            <a:off x="7143840" y="6715080"/>
            <a:ext cx="285480" cy="1425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й</a:t>
            </a:r>
            <a:endParaRPr b="0" lang="ru-RU" sz="1800" spc="-1" strike="noStrike">
              <a:latin typeface="Arial"/>
            </a:endParaRPr>
          </a:p>
        </p:txBody>
      </p:sp>
    </p:spTree>
  </p:cSld>
  <p:transition spd="med" advTm="5000">
    <p:comb dir="vert"/>
  </p:transition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1357" name="Содержимое 3" descr="276525_wg3JqCvtil3tXk3TrXiYg.jpe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</p:spTree>
  </p:cSld>
  <p:transition spd="med" advTm="5000">
    <p:wheel spokes="8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285840" y="57132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 fontScale="48000"/>
          </a:bodyPr>
          <a:p>
            <a:pPr>
              <a:lnSpc>
                <a:spcPct val="100000"/>
              </a:lnSpc>
            </a:pPr>
            <a:r>
              <a:rPr b="1" lang="ru-RU" sz="1600" spc="-1" strike="noStrike" cap="all">
                <a:solidFill>
                  <a:srgbClr val="4e3b30"/>
                </a:solidFill>
                <a:latin typeface="Franklin Gothic Medium"/>
              </a:rPr>
              <a:t>1. Бюджетные средства, предоставляемые бюджету другого уровня бюджетной системы Российской Федерации или юридическому лицу на безвозмездной и безвозвратной основах на осуществление определенных целевых расходов .</a:t>
            </a:r>
            <a:br/>
            <a:endParaRPr b="0" lang="ru-RU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93" name="Рисунок 3" descr="07cf369749c389467a77e9b29cc1818e.jpg"/>
          <p:cNvPicPr/>
          <p:nvPr/>
        </p:nvPicPr>
        <p:blipFill>
          <a:blip r:embed="rId1"/>
          <a:stretch/>
        </p:blipFill>
        <p:spPr>
          <a:xfrm>
            <a:off x="285840" y="4214880"/>
            <a:ext cx="3500280" cy="2356920"/>
          </a:xfrm>
          <a:prstGeom prst="rect">
            <a:avLst/>
          </a:prstGeom>
          <a:ln>
            <a:noFill/>
          </a:ln>
        </p:spPr>
      </p:pic>
      <p:pic>
        <p:nvPicPr>
          <p:cNvPr id="94" name="Рисунок 4" descr="iStock-500436266.jpg"/>
          <p:cNvPicPr/>
          <p:nvPr/>
        </p:nvPicPr>
        <p:blipFill>
          <a:blip r:embed="rId2"/>
          <a:stretch/>
        </p:blipFill>
        <p:spPr>
          <a:xfrm>
            <a:off x="5214960" y="1500120"/>
            <a:ext cx="3717000" cy="2478960"/>
          </a:xfrm>
          <a:prstGeom prst="rect">
            <a:avLst/>
          </a:prstGeom>
          <a:ln>
            <a:noFill/>
          </a:ln>
        </p:spPr>
      </p:pic>
      <p:sp>
        <p:nvSpPr>
          <p:cNvPr id="95" name="TextShape 2"/>
          <p:cNvSpPr txBox="1"/>
          <p:nvPr/>
        </p:nvSpPr>
        <p:spPr>
          <a:xfrm rot="10800000">
            <a:off x="285840" y="6858000"/>
            <a:ext cx="8715240" cy="45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96" name="CustomShape 3"/>
          <p:cNvSpPr/>
          <p:nvPr/>
        </p:nvSpPr>
        <p:spPr>
          <a:xfrm>
            <a:off x="4572000" y="1857240"/>
            <a:ext cx="428400" cy="356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7" name="CustomShape 4"/>
          <p:cNvSpPr/>
          <p:nvPr/>
        </p:nvSpPr>
        <p:spPr>
          <a:xfrm>
            <a:off x="4572000" y="2286000"/>
            <a:ext cx="428400" cy="356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CustomShape 5"/>
          <p:cNvSpPr/>
          <p:nvPr/>
        </p:nvSpPr>
        <p:spPr>
          <a:xfrm>
            <a:off x="4572000" y="2714760"/>
            <a:ext cx="428400" cy="356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CustomShape 6"/>
          <p:cNvSpPr/>
          <p:nvPr/>
        </p:nvSpPr>
        <p:spPr>
          <a:xfrm>
            <a:off x="4572000" y="3143160"/>
            <a:ext cx="428400" cy="356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0" name="CustomShape 7"/>
          <p:cNvSpPr/>
          <p:nvPr/>
        </p:nvSpPr>
        <p:spPr>
          <a:xfrm>
            <a:off x="4572000" y="3571920"/>
            <a:ext cx="428400" cy="356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1" name="CustomShape 8"/>
          <p:cNvSpPr/>
          <p:nvPr/>
        </p:nvSpPr>
        <p:spPr>
          <a:xfrm>
            <a:off x="4572000" y="4000680"/>
            <a:ext cx="428400" cy="356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2" name="CustomShape 9"/>
          <p:cNvSpPr/>
          <p:nvPr/>
        </p:nvSpPr>
        <p:spPr>
          <a:xfrm>
            <a:off x="4572000" y="4429080"/>
            <a:ext cx="428400" cy="356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3" name="CustomShape 10"/>
          <p:cNvSpPr/>
          <p:nvPr/>
        </p:nvSpPr>
        <p:spPr>
          <a:xfrm>
            <a:off x="4572000" y="4857840"/>
            <a:ext cx="428400" cy="356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" name="CustomShape 11"/>
          <p:cNvSpPr/>
          <p:nvPr/>
        </p:nvSpPr>
        <p:spPr>
          <a:xfrm>
            <a:off x="4572000" y="5286240"/>
            <a:ext cx="428400" cy="356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ransition spd="med" advTm="5000">
    <p:newsflash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400" spc="-1" strike="noStrike" cap="all">
                <a:solidFill>
                  <a:srgbClr val="4e3b30"/>
                </a:solidFill>
                <a:latin typeface="Franklin Gothic Medium"/>
              </a:rPr>
              <a:t>2.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br/>
            <a:endParaRPr b="0" lang="ru-RU" sz="1400" spc="-1" strike="noStrike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106" name="Содержимое 3" descr="0e481c6008388237110e6055c2eb7eee.jpg"/>
          <p:cNvPicPr/>
          <p:nvPr/>
        </p:nvPicPr>
        <p:blipFill>
          <a:blip r:embed="rId1"/>
          <a:stretch/>
        </p:blipFill>
        <p:spPr>
          <a:xfrm>
            <a:off x="357120" y="4857840"/>
            <a:ext cx="2807640" cy="1579320"/>
          </a:xfrm>
          <a:prstGeom prst="rect">
            <a:avLst/>
          </a:prstGeom>
          <a:ln>
            <a:noFill/>
          </a:ln>
        </p:spPr>
      </p:pic>
      <p:pic>
        <p:nvPicPr>
          <p:cNvPr id="107" name="Рисунок 4" descr="kisspng-money-bag-royalty-free-clip-art-vector-material-texture-purse-5a90fa2a4bf286.2433475915194506663111.jpg"/>
          <p:cNvPicPr/>
          <p:nvPr/>
        </p:nvPicPr>
        <p:blipFill>
          <a:blip r:embed="rId2"/>
          <a:stretch/>
        </p:blipFill>
        <p:spPr>
          <a:xfrm>
            <a:off x="6786720" y="1214280"/>
            <a:ext cx="2262960" cy="2061720"/>
          </a:xfrm>
          <a:prstGeom prst="rect">
            <a:avLst/>
          </a:prstGeom>
          <a:ln>
            <a:noFill/>
          </a:ln>
        </p:spPr>
      </p:pic>
      <p:sp>
        <p:nvSpPr>
          <p:cNvPr id="108" name="CustomShape 2"/>
          <p:cNvSpPr/>
          <p:nvPr/>
        </p:nvSpPr>
        <p:spPr>
          <a:xfrm>
            <a:off x="4000320" y="1571760"/>
            <a:ext cx="42840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с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9" name="CustomShape 3"/>
          <p:cNvSpPr/>
          <p:nvPr/>
        </p:nvSpPr>
        <p:spPr>
          <a:xfrm>
            <a:off x="4000320" y="1928880"/>
            <a:ext cx="428400" cy="356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у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0" name="CustomShape 4"/>
          <p:cNvSpPr/>
          <p:nvPr/>
        </p:nvSpPr>
        <p:spPr>
          <a:xfrm>
            <a:off x="4000320" y="2357280"/>
            <a:ext cx="428400" cy="356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Franklin Gothic Book"/>
              </a:rPr>
              <a:t>Б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1" name="CustomShape 5"/>
          <p:cNvSpPr/>
          <p:nvPr/>
        </p:nvSpPr>
        <p:spPr>
          <a:xfrm>
            <a:off x="4000320" y="2786040"/>
            <a:ext cx="428400" cy="356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2" name="CustomShape 6"/>
          <p:cNvSpPr/>
          <p:nvPr/>
        </p:nvSpPr>
        <p:spPr>
          <a:xfrm>
            <a:off x="4000320" y="3214800"/>
            <a:ext cx="428400" cy="356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3" name="CustomShape 7"/>
          <p:cNvSpPr/>
          <p:nvPr/>
        </p:nvSpPr>
        <p:spPr>
          <a:xfrm>
            <a:off x="4000320" y="3643200"/>
            <a:ext cx="428400" cy="42840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4" name="CustomShape 8"/>
          <p:cNvSpPr/>
          <p:nvPr/>
        </p:nvSpPr>
        <p:spPr>
          <a:xfrm>
            <a:off x="4000320" y="4143240"/>
            <a:ext cx="428400" cy="356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ц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5" name="CustomShape 9"/>
          <p:cNvSpPr/>
          <p:nvPr/>
        </p:nvSpPr>
        <p:spPr>
          <a:xfrm>
            <a:off x="4000320" y="4572000"/>
            <a:ext cx="428400" cy="356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6" name="CustomShape 10"/>
          <p:cNvSpPr/>
          <p:nvPr/>
        </p:nvSpPr>
        <p:spPr>
          <a:xfrm>
            <a:off x="4500720" y="2786040"/>
            <a:ext cx="428400" cy="356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7" name="CustomShape 11"/>
          <p:cNvSpPr/>
          <p:nvPr/>
        </p:nvSpPr>
        <p:spPr>
          <a:xfrm>
            <a:off x="4500720" y="3214800"/>
            <a:ext cx="428400" cy="356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8" name="CustomShape 12"/>
          <p:cNvSpPr/>
          <p:nvPr/>
        </p:nvSpPr>
        <p:spPr>
          <a:xfrm>
            <a:off x="4500720" y="3643200"/>
            <a:ext cx="428400" cy="42840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9" name="CustomShape 13"/>
          <p:cNvSpPr/>
          <p:nvPr/>
        </p:nvSpPr>
        <p:spPr>
          <a:xfrm>
            <a:off x="4500720" y="4143240"/>
            <a:ext cx="428400" cy="356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0" name="CustomShape 14"/>
          <p:cNvSpPr/>
          <p:nvPr/>
        </p:nvSpPr>
        <p:spPr>
          <a:xfrm>
            <a:off x="4500720" y="2357280"/>
            <a:ext cx="428400" cy="356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" name="CustomShape 15"/>
          <p:cNvSpPr/>
          <p:nvPr/>
        </p:nvSpPr>
        <p:spPr>
          <a:xfrm>
            <a:off x="4500720" y="1928880"/>
            <a:ext cx="428400" cy="356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2" name="CustomShape 16"/>
          <p:cNvSpPr/>
          <p:nvPr/>
        </p:nvSpPr>
        <p:spPr>
          <a:xfrm>
            <a:off x="4000320" y="5000760"/>
            <a:ext cx="428400" cy="356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я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23" name="Picture 4" descr="https://im0-tub-ru.yandex.net/i?id=594a7bb97ceb3fe08d77bad6c579f0b8&amp;n=13"/>
          <p:cNvPicPr/>
          <p:nvPr/>
        </p:nvPicPr>
        <p:blipFill>
          <a:blip r:embed="rId3"/>
          <a:stretch/>
        </p:blipFill>
        <p:spPr>
          <a:xfrm>
            <a:off x="285840" y="1214280"/>
            <a:ext cx="3428640" cy="2928600"/>
          </a:xfrm>
          <a:prstGeom prst="rect">
            <a:avLst/>
          </a:prstGeom>
          <a:ln>
            <a:noFill/>
          </a:ln>
        </p:spPr>
      </p:pic>
    </p:spTree>
  </p:cSld>
  <p:transition spd="med" advTm="5000">
    <p:newsflash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1" lang="ru-RU" sz="1400" spc="-1" strike="noStrike" cap="all">
                <a:solidFill>
                  <a:srgbClr val="4e3b30"/>
                </a:solidFill>
                <a:latin typeface="Franklin Gothic Medium"/>
              </a:rPr>
              <a:t>3. Межбюджетные трансферты, предоставляемые на безвозмездной и безвозвратной основе без установления направлений их использования . </a:t>
            </a:r>
            <a:br/>
            <a:endParaRPr b="0" lang="ru-RU" sz="1400" spc="-1" strike="noStrike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125" name="Содержимое 3" descr="opublikovan-perechen-dotacionnyh-subektov-rf-na-2020-god_1200.jpg"/>
          <p:cNvPicPr/>
          <p:nvPr/>
        </p:nvPicPr>
        <p:blipFill>
          <a:blip r:embed="rId1"/>
          <a:stretch/>
        </p:blipFill>
        <p:spPr>
          <a:xfrm>
            <a:off x="142920" y="5000760"/>
            <a:ext cx="3112920" cy="1634040"/>
          </a:xfrm>
          <a:prstGeom prst="rect">
            <a:avLst/>
          </a:prstGeom>
          <a:ln>
            <a:noFill/>
          </a:ln>
        </p:spPr>
      </p:pic>
      <p:pic>
        <p:nvPicPr>
          <p:cNvPr id="126" name="Рисунок 4" descr="6480.jpg"/>
          <p:cNvPicPr/>
          <p:nvPr/>
        </p:nvPicPr>
        <p:blipFill>
          <a:blip r:embed="rId2"/>
          <a:stretch/>
        </p:blipFill>
        <p:spPr>
          <a:xfrm>
            <a:off x="5929200" y="1143000"/>
            <a:ext cx="3071520" cy="2048400"/>
          </a:xfrm>
          <a:prstGeom prst="rect">
            <a:avLst/>
          </a:prstGeom>
          <a:ln>
            <a:noFill/>
          </a:ln>
        </p:spPr>
      </p:pic>
      <p:sp>
        <p:nvSpPr>
          <p:cNvPr id="127" name="CustomShape 2"/>
          <p:cNvSpPr/>
          <p:nvPr/>
        </p:nvSpPr>
        <p:spPr>
          <a:xfrm>
            <a:off x="2928960" y="1714320"/>
            <a:ext cx="356760" cy="285480"/>
          </a:xfrm>
          <a:prstGeom prst="rect">
            <a:avLst/>
          </a:prstGeom>
          <a:ln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б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8" name="CustomShape 3"/>
          <p:cNvSpPr/>
          <p:nvPr/>
        </p:nvSpPr>
        <p:spPr>
          <a:xfrm>
            <a:off x="2928960" y="20718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9" name="CustomShape 4"/>
          <p:cNvSpPr/>
          <p:nvPr/>
        </p:nvSpPr>
        <p:spPr>
          <a:xfrm>
            <a:off x="2928960" y="242892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д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0" name="CustomShape 5"/>
          <p:cNvSpPr/>
          <p:nvPr/>
        </p:nvSpPr>
        <p:spPr>
          <a:xfrm>
            <a:off x="2928960" y="27860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ж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1" name="CustomShape 6"/>
          <p:cNvSpPr/>
          <p:nvPr/>
        </p:nvSpPr>
        <p:spPr>
          <a:xfrm>
            <a:off x="2928960" y="3143160"/>
            <a:ext cx="356760" cy="356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2" name="CustomShape 7"/>
          <p:cNvSpPr/>
          <p:nvPr/>
        </p:nvSpPr>
        <p:spPr>
          <a:xfrm>
            <a:off x="2928960" y="3571920"/>
            <a:ext cx="356760" cy="356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3" name="CustomShape 8"/>
          <p:cNvSpPr/>
          <p:nvPr/>
        </p:nvSpPr>
        <p:spPr>
          <a:xfrm>
            <a:off x="3357720" y="20718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CustomShape 9"/>
          <p:cNvSpPr/>
          <p:nvPr/>
        </p:nvSpPr>
        <p:spPr>
          <a:xfrm>
            <a:off x="3357720" y="242892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5" name="CustomShape 10"/>
          <p:cNvSpPr/>
          <p:nvPr/>
        </p:nvSpPr>
        <p:spPr>
          <a:xfrm>
            <a:off x="3357720" y="27860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CustomShape 11"/>
          <p:cNvSpPr/>
          <p:nvPr/>
        </p:nvSpPr>
        <p:spPr>
          <a:xfrm>
            <a:off x="3357720" y="3143160"/>
            <a:ext cx="356760" cy="356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CustomShape 12"/>
          <p:cNvSpPr/>
          <p:nvPr/>
        </p:nvSpPr>
        <p:spPr>
          <a:xfrm>
            <a:off x="3357720" y="3571920"/>
            <a:ext cx="356760" cy="356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8" name="CustomShape 13"/>
          <p:cNvSpPr/>
          <p:nvPr/>
        </p:nvSpPr>
        <p:spPr>
          <a:xfrm>
            <a:off x="3357720" y="4000680"/>
            <a:ext cx="356760" cy="356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9" name="CustomShape 14"/>
          <p:cNvSpPr/>
          <p:nvPr/>
        </p:nvSpPr>
        <p:spPr>
          <a:xfrm>
            <a:off x="3357720" y="4429080"/>
            <a:ext cx="356760" cy="356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0" name="CustomShape 15"/>
          <p:cNvSpPr/>
          <p:nvPr/>
        </p:nvSpPr>
        <p:spPr>
          <a:xfrm>
            <a:off x="2428920" y="13572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с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41" name="CustomShape 16"/>
          <p:cNvSpPr/>
          <p:nvPr/>
        </p:nvSpPr>
        <p:spPr>
          <a:xfrm>
            <a:off x="2428920" y="171432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у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42" name="CustomShape 17"/>
          <p:cNvSpPr/>
          <p:nvPr/>
        </p:nvSpPr>
        <p:spPr>
          <a:xfrm>
            <a:off x="2428920" y="20718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Б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43" name="CustomShape 18"/>
          <p:cNvSpPr/>
          <p:nvPr/>
        </p:nvSpPr>
        <p:spPr>
          <a:xfrm>
            <a:off x="2428920" y="242892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44" name="CustomShape 19"/>
          <p:cNvSpPr/>
          <p:nvPr/>
        </p:nvSpPr>
        <p:spPr>
          <a:xfrm>
            <a:off x="2428920" y="27860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45" name="CustomShape 20"/>
          <p:cNvSpPr/>
          <p:nvPr/>
        </p:nvSpPr>
        <p:spPr>
          <a:xfrm>
            <a:off x="2428920" y="3143160"/>
            <a:ext cx="356760" cy="356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46" name="CustomShape 21"/>
          <p:cNvSpPr/>
          <p:nvPr/>
        </p:nvSpPr>
        <p:spPr>
          <a:xfrm>
            <a:off x="2428920" y="3571920"/>
            <a:ext cx="356760" cy="356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ц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47" name="CustomShape 22"/>
          <p:cNvSpPr/>
          <p:nvPr/>
        </p:nvSpPr>
        <p:spPr>
          <a:xfrm>
            <a:off x="2428920" y="4000680"/>
            <a:ext cx="356760" cy="356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48" name="CustomShape 23"/>
          <p:cNvSpPr/>
          <p:nvPr/>
        </p:nvSpPr>
        <p:spPr>
          <a:xfrm>
            <a:off x="2428920" y="4429080"/>
            <a:ext cx="356760" cy="356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я</a:t>
            </a:r>
            <a:endParaRPr b="0" lang="ru-RU" sz="1800" spc="-1" strike="noStrike">
              <a:latin typeface="Arial"/>
            </a:endParaRPr>
          </a:p>
        </p:txBody>
      </p:sp>
    </p:spTree>
  </p:cSld>
  <p:transition spd="med" advTm="5000">
    <p:newsflash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1" lang="ru-RU" sz="1400" spc="-1" strike="noStrike" cap="all">
                <a:solidFill>
                  <a:srgbClr val="4e3b30"/>
                </a:solidFill>
                <a:latin typeface="Franklin Gothic Medium"/>
              </a:rPr>
              <a:t>4. Дарение имущества или денежных средств в общеполезных целях .</a:t>
            </a:r>
            <a:br/>
            <a:endParaRPr b="0" lang="ru-RU" sz="1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2857320" y="1643040"/>
            <a:ext cx="356760" cy="356760"/>
          </a:xfrm>
          <a:prstGeom prst="rect">
            <a:avLst/>
          </a:prstGeom>
          <a:ln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б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51" name="CustomShape 3"/>
          <p:cNvSpPr/>
          <p:nvPr/>
        </p:nvSpPr>
        <p:spPr>
          <a:xfrm>
            <a:off x="2857320" y="2071800"/>
            <a:ext cx="356760" cy="356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52" name="CustomShape 4"/>
          <p:cNvSpPr/>
          <p:nvPr/>
        </p:nvSpPr>
        <p:spPr>
          <a:xfrm>
            <a:off x="2857320" y="2500200"/>
            <a:ext cx="356760" cy="356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д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53" name="CustomShape 5"/>
          <p:cNvSpPr/>
          <p:nvPr/>
        </p:nvSpPr>
        <p:spPr>
          <a:xfrm>
            <a:off x="2857320" y="2928960"/>
            <a:ext cx="356760" cy="356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ж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54" name="CustomShape 6"/>
          <p:cNvSpPr/>
          <p:nvPr/>
        </p:nvSpPr>
        <p:spPr>
          <a:xfrm>
            <a:off x="2857320" y="3357720"/>
            <a:ext cx="356760" cy="356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55" name="CustomShape 7"/>
          <p:cNvSpPr/>
          <p:nvPr/>
        </p:nvSpPr>
        <p:spPr>
          <a:xfrm>
            <a:off x="2857320" y="3786120"/>
            <a:ext cx="356760" cy="356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56" name="CustomShape 8"/>
          <p:cNvSpPr/>
          <p:nvPr/>
        </p:nvSpPr>
        <p:spPr>
          <a:xfrm>
            <a:off x="3286080" y="2071800"/>
            <a:ext cx="356760" cy="356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Д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57" name="CustomShape 9"/>
          <p:cNvSpPr/>
          <p:nvPr/>
        </p:nvSpPr>
        <p:spPr>
          <a:xfrm>
            <a:off x="3286080" y="2500200"/>
            <a:ext cx="356760" cy="356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58" name="CustomShape 10"/>
          <p:cNvSpPr/>
          <p:nvPr/>
        </p:nvSpPr>
        <p:spPr>
          <a:xfrm>
            <a:off x="3286080" y="2928960"/>
            <a:ext cx="356760" cy="356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59" name="CustomShape 11"/>
          <p:cNvSpPr/>
          <p:nvPr/>
        </p:nvSpPr>
        <p:spPr>
          <a:xfrm>
            <a:off x="3286080" y="3357720"/>
            <a:ext cx="356760" cy="356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60" name="CustomShape 12"/>
          <p:cNvSpPr/>
          <p:nvPr/>
        </p:nvSpPr>
        <p:spPr>
          <a:xfrm>
            <a:off x="3286080" y="3786120"/>
            <a:ext cx="356760" cy="356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ц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61" name="CustomShape 13"/>
          <p:cNvSpPr/>
          <p:nvPr/>
        </p:nvSpPr>
        <p:spPr>
          <a:xfrm>
            <a:off x="3286080" y="4214880"/>
            <a:ext cx="356760" cy="356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62" name="CustomShape 14"/>
          <p:cNvSpPr/>
          <p:nvPr/>
        </p:nvSpPr>
        <p:spPr>
          <a:xfrm>
            <a:off x="3286080" y="4643280"/>
            <a:ext cx="356760" cy="356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63" name="CustomShape 15"/>
          <p:cNvSpPr/>
          <p:nvPr/>
        </p:nvSpPr>
        <p:spPr>
          <a:xfrm>
            <a:off x="2428920" y="1214280"/>
            <a:ext cx="356760" cy="356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с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64" name="CustomShape 16"/>
          <p:cNvSpPr/>
          <p:nvPr/>
        </p:nvSpPr>
        <p:spPr>
          <a:xfrm>
            <a:off x="2428920" y="1643040"/>
            <a:ext cx="356760" cy="356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у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65" name="CustomShape 17"/>
          <p:cNvSpPr/>
          <p:nvPr/>
        </p:nvSpPr>
        <p:spPr>
          <a:xfrm>
            <a:off x="2428920" y="2071800"/>
            <a:ext cx="356760" cy="356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Б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66" name="CustomShape 18"/>
          <p:cNvSpPr/>
          <p:nvPr/>
        </p:nvSpPr>
        <p:spPr>
          <a:xfrm>
            <a:off x="2428920" y="2500200"/>
            <a:ext cx="356760" cy="356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67" name="CustomShape 19"/>
          <p:cNvSpPr/>
          <p:nvPr/>
        </p:nvSpPr>
        <p:spPr>
          <a:xfrm>
            <a:off x="2428920" y="2928960"/>
            <a:ext cx="356760" cy="356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68" name="CustomShape 20"/>
          <p:cNvSpPr/>
          <p:nvPr/>
        </p:nvSpPr>
        <p:spPr>
          <a:xfrm>
            <a:off x="2428920" y="3357720"/>
            <a:ext cx="356760" cy="356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69" name="CustomShape 21"/>
          <p:cNvSpPr/>
          <p:nvPr/>
        </p:nvSpPr>
        <p:spPr>
          <a:xfrm>
            <a:off x="2428920" y="3786120"/>
            <a:ext cx="356760" cy="356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ц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70" name="CustomShape 22"/>
          <p:cNvSpPr/>
          <p:nvPr/>
        </p:nvSpPr>
        <p:spPr>
          <a:xfrm>
            <a:off x="2428920" y="4214880"/>
            <a:ext cx="356760" cy="356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71" name="CustomShape 23"/>
          <p:cNvSpPr/>
          <p:nvPr/>
        </p:nvSpPr>
        <p:spPr>
          <a:xfrm>
            <a:off x="2428920" y="4643280"/>
            <a:ext cx="356760" cy="356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я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72" name="Содержимое 28" descr="brFuqADaJs8.jpg"/>
          <p:cNvPicPr/>
          <p:nvPr/>
        </p:nvPicPr>
        <p:blipFill>
          <a:blip r:embed="rId1"/>
          <a:stretch/>
        </p:blipFill>
        <p:spPr>
          <a:xfrm>
            <a:off x="214200" y="5286240"/>
            <a:ext cx="2376360" cy="1364760"/>
          </a:xfrm>
          <a:prstGeom prst="rect">
            <a:avLst/>
          </a:prstGeom>
          <a:ln>
            <a:noFill/>
          </a:ln>
        </p:spPr>
      </p:pic>
      <p:pic>
        <p:nvPicPr>
          <p:cNvPr id="173" name="Рисунок 29" descr="Блок-4-Прозрачность1.jpg"/>
          <p:cNvPicPr/>
          <p:nvPr/>
        </p:nvPicPr>
        <p:blipFill>
          <a:blip r:embed="rId2"/>
          <a:stretch/>
        </p:blipFill>
        <p:spPr>
          <a:xfrm>
            <a:off x="5929200" y="1143000"/>
            <a:ext cx="3081240" cy="2052720"/>
          </a:xfrm>
          <a:prstGeom prst="rect">
            <a:avLst/>
          </a:prstGeom>
          <a:ln>
            <a:noFill/>
          </a:ln>
        </p:spPr>
      </p:pic>
      <p:sp>
        <p:nvSpPr>
          <p:cNvPr id="174" name="CustomShape 24"/>
          <p:cNvSpPr/>
          <p:nvPr/>
        </p:nvSpPr>
        <p:spPr>
          <a:xfrm>
            <a:off x="3714840" y="1214280"/>
            <a:ext cx="356760" cy="356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5" name="CustomShape 25"/>
          <p:cNvSpPr/>
          <p:nvPr/>
        </p:nvSpPr>
        <p:spPr>
          <a:xfrm>
            <a:off x="3714840" y="1643040"/>
            <a:ext cx="356760" cy="356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6" name="CustomShape 26"/>
          <p:cNvSpPr/>
          <p:nvPr/>
        </p:nvSpPr>
        <p:spPr>
          <a:xfrm>
            <a:off x="3714840" y="2071800"/>
            <a:ext cx="356760" cy="356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7" name="CustomShape 27"/>
          <p:cNvSpPr/>
          <p:nvPr/>
        </p:nvSpPr>
        <p:spPr>
          <a:xfrm>
            <a:off x="3714840" y="2500200"/>
            <a:ext cx="356760" cy="356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8" name="CustomShape 28"/>
          <p:cNvSpPr/>
          <p:nvPr/>
        </p:nvSpPr>
        <p:spPr>
          <a:xfrm>
            <a:off x="3714840" y="2928960"/>
            <a:ext cx="356760" cy="356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9" name="CustomShape 29"/>
          <p:cNvSpPr/>
          <p:nvPr/>
        </p:nvSpPr>
        <p:spPr>
          <a:xfrm>
            <a:off x="3714840" y="3357720"/>
            <a:ext cx="356760" cy="356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0" name="CustomShape 30"/>
          <p:cNvSpPr/>
          <p:nvPr/>
        </p:nvSpPr>
        <p:spPr>
          <a:xfrm>
            <a:off x="3714840" y="3786120"/>
            <a:ext cx="356760" cy="356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1" name="CustomShape 31"/>
          <p:cNvSpPr/>
          <p:nvPr/>
        </p:nvSpPr>
        <p:spPr>
          <a:xfrm>
            <a:off x="3714840" y="4214880"/>
            <a:ext cx="356760" cy="356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2" name="CustomShape 32"/>
          <p:cNvSpPr/>
          <p:nvPr/>
        </p:nvSpPr>
        <p:spPr>
          <a:xfrm>
            <a:off x="3714840" y="4643280"/>
            <a:ext cx="356760" cy="356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3" name="CustomShape 33"/>
          <p:cNvSpPr/>
          <p:nvPr/>
        </p:nvSpPr>
        <p:spPr>
          <a:xfrm>
            <a:off x="3714840" y="50720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4" name="CustomShape 34"/>
          <p:cNvSpPr/>
          <p:nvPr/>
        </p:nvSpPr>
        <p:spPr>
          <a:xfrm>
            <a:off x="3714840" y="542916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5" name="CustomShape 35"/>
          <p:cNvSpPr/>
          <p:nvPr/>
        </p:nvSpPr>
        <p:spPr>
          <a:xfrm>
            <a:off x="3714840" y="57862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6" name="CustomShape 36"/>
          <p:cNvSpPr/>
          <p:nvPr/>
        </p:nvSpPr>
        <p:spPr>
          <a:xfrm>
            <a:off x="3714840" y="614376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ransition spd="med" advTm="5000">
    <p:newsflash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 fontScale="88000"/>
          </a:bodyPr>
          <a:p>
            <a:pPr>
              <a:lnSpc>
                <a:spcPct val="100000"/>
              </a:lnSpc>
            </a:pPr>
            <a:r>
              <a:rPr b="1" lang="ru-RU" sz="1400" spc="-1" strike="noStrike" cap="all">
                <a:solidFill>
                  <a:srgbClr val="4e3b30"/>
                </a:solidFill>
                <a:latin typeface="Franklin Gothic Medium"/>
              </a:rPr>
              <a:t>5. Документ, устанавливающий в соответствии с классификацией расходов бюджетов лимиты бюджетных обязательств казенного учреждения.</a:t>
            </a:r>
            <a:br/>
            <a:br/>
            <a:endParaRPr b="0" lang="ru-RU" sz="1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928800" y="1571760"/>
            <a:ext cx="356760" cy="285480"/>
          </a:xfrm>
          <a:prstGeom prst="rect">
            <a:avLst/>
          </a:prstGeom>
          <a:ln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б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89" name="CustomShape 3"/>
          <p:cNvSpPr/>
          <p:nvPr/>
        </p:nvSpPr>
        <p:spPr>
          <a:xfrm>
            <a:off x="928800" y="19288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90" name="CustomShape 4"/>
          <p:cNvSpPr/>
          <p:nvPr/>
        </p:nvSpPr>
        <p:spPr>
          <a:xfrm>
            <a:off x="928800" y="22860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д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91" name="CustomShape 5"/>
          <p:cNvSpPr/>
          <p:nvPr/>
        </p:nvSpPr>
        <p:spPr>
          <a:xfrm>
            <a:off x="928800" y="264312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ж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92" name="CustomShape 6"/>
          <p:cNvSpPr/>
          <p:nvPr/>
        </p:nvSpPr>
        <p:spPr>
          <a:xfrm>
            <a:off x="928800" y="30002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93" name="CustomShape 7"/>
          <p:cNvSpPr/>
          <p:nvPr/>
        </p:nvSpPr>
        <p:spPr>
          <a:xfrm>
            <a:off x="928800" y="335772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94" name="CustomShape 8"/>
          <p:cNvSpPr/>
          <p:nvPr/>
        </p:nvSpPr>
        <p:spPr>
          <a:xfrm>
            <a:off x="1357200" y="19288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Д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95" name="CustomShape 9"/>
          <p:cNvSpPr/>
          <p:nvPr/>
        </p:nvSpPr>
        <p:spPr>
          <a:xfrm>
            <a:off x="1357200" y="22860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96" name="CustomShape 10"/>
          <p:cNvSpPr/>
          <p:nvPr/>
        </p:nvSpPr>
        <p:spPr>
          <a:xfrm>
            <a:off x="1357200" y="264312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97" name="CustomShape 11"/>
          <p:cNvSpPr/>
          <p:nvPr/>
        </p:nvSpPr>
        <p:spPr>
          <a:xfrm>
            <a:off x="1357200" y="30002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98" name="CustomShape 12"/>
          <p:cNvSpPr/>
          <p:nvPr/>
        </p:nvSpPr>
        <p:spPr>
          <a:xfrm>
            <a:off x="1357200" y="335772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ц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99" name="CustomShape 13"/>
          <p:cNvSpPr/>
          <p:nvPr/>
        </p:nvSpPr>
        <p:spPr>
          <a:xfrm>
            <a:off x="1357200" y="37148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00" name="CustomShape 14"/>
          <p:cNvSpPr/>
          <p:nvPr/>
        </p:nvSpPr>
        <p:spPr>
          <a:xfrm>
            <a:off x="1357200" y="407196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01" name="CustomShape 15"/>
          <p:cNvSpPr/>
          <p:nvPr/>
        </p:nvSpPr>
        <p:spPr>
          <a:xfrm>
            <a:off x="500040" y="1143000"/>
            <a:ext cx="356760" cy="356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с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02" name="CustomShape 16"/>
          <p:cNvSpPr/>
          <p:nvPr/>
        </p:nvSpPr>
        <p:spPr>
          <a:xfrm>
            <a:off x="500040" y="157176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у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03" name="CustomShape 17"/>
          <p:cNvSpPr/>
          <p:nvPr/>
        </p:nvSpPr>
        <p:spPr>
          <a:xfrm>
            <a:off x="500040" y="19288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Б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04" name="CustomShape 18"/>
          <p:cNvSpPr/>
          <p:nvPr/>
        </p:nvSpPr>
        <p:spPr>
          <a:xfrm>
            <a:off x="500040" y="22860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05" name="CustomShape 19"/>
          <p:cNvSpPr/>
          <p:nvPr/>
        </p:nvSpPr>
        <p:spPr>
          <a:xfrm>
            <a:off x="500040" y="264312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06" name="CustomShape 20"/>
          <p:cNvSpPr/>
          <p:nvPr/>
        </p:nvSpPr>
        <p:spPr>
          <a:xfrm>
            <a:off x="500040" y="30002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07" name="CustomShape 21"/>
          <p:cNvSpPr/>
          <p:nvPr/>
        </p:nvSpPr>
        <p:spPr>
          <a:xfrm>
            <a:off x="500040" y="335772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ц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08" name="CustomShape 22"/>
          <p:cNvSpPr/>
          <p:nvPr/>
        </p:nvSpPr>
        <p:spPr>
          <a:xfrm>
            <a:off x="500040" y="37148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09" name="CustomShape 23"/>
          <p:cNvSpPr/>
          <p:nvPr/>
        </p:nvSpPr>
        <p:spPr>
          <a:xfrm>
            <a:off x="500040" y="407196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10" name="CustomShape 24"/>
          <p:cNvSpPr/>
          <p:nvPr/>
        </p:nvSpPr>
        <p:spPr>
          <a:xfrm>
            <a:off x="1785960" y="1143000"/>
            <a:ext cx="356760" cy="356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п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11" name="CustomShape 25"/>
          <p:cNvSpPr/>
          <p:nvPr/>
        </p:nvSpPr>
        <p:spPr>
          <a:xfrm>
            <a:off x="1785960" y="157176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12" name="CustomShape 26"/>
          <p:cNvSpPr/>
          <p:nvPr/>
        </p:nvSpPr>
        <p:spPr>
          <a:xfrm>
            <a:off x="1785960" y="19288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Ж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13" name="CustomShape 27"/>
          <p:cNvSpPr/>
          <p:nvPr/>
        </p:nvSpPr>
        <p:spPr>
          <a:xfrm>
            <a:off x="1785960" y="22860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14" name="CustomShape 28"/>
          <p:cNvSpPr/>
          <p:nvPr/>
        </p:nvSpPr>
        <p:spPr>
          <a:xfrm>
            <a:off x="1785960" y="264312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р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15" name="CustomShape 29"/>
          <p:cNvSpPr/>
          <p:nvPr/>
        </p:nvSpPr>
        <p:spPr>
          <a:xfrm>
            <a:off x="1785960" y="30002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16" name="CustomShape 30"/>
          <p:cNvSpPr/>
          <p:nvPr/>
        </p:nvSpPr>
        <p:spPr>
          <a:xfrm>
            <a:off x="1785960" y="335772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17" name="CustomShape 31"/>
          <p:cNvSpPr/>
          <p:nvPr/>
        </p:nvSpPr>
        <p:spPr>
          <a:xfrm>
            <a:off x="1785960" y="37148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18" name="CustomShape 32"/>
          <p:cNvSpPr/>
          <p:nvPr/>
        </p:nvSpPr>
        <p:spPr>
          <a:xfrm>
            <a:off x="1785960" y="407196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19" name="CustomShape 33"/>
          <p:cNvSpPr/>
          <p:nvPr/>
        </p:nvSpPr>
        <p:spPr>
          <a:xfrm>
            <a:off x="1785960" y="44290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20" name="CustomShape 34"/>
          <p:cNvSpPr/>
          <p:nvPr/>
        </p:nvSpPr>
        <p:spPr>
          <a:xfrm>
            <a:off x="1785960" y="47862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21" name="CustomShape 35"/>
          <p:cNvSpPr/>
          <p:nvPr/>
        </p:nvSpPr>
        <p:spPr>
          <a:xfrm>
            <a:off x="1785960" y="51436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22" name="CustomShape 36"/>
          <p:cNvSpPr/>
          <p:nvPr/>
        </p:nvSpPr>
        <p:spPr>
          <a:xfrm>
            <a:off x="1785960" y="5500800"/>
            <a:ext cx="356760" cy="356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23" name="CustomShape 37"/>
          <p:cNvSpPr/>
          <p:nvPr/>
        </p:nvSpPr>
        <p:spPr>
          <a:xfrm>
            <a:off x="2214720" y="1143000"/>
            <a:ext cx="356760" cy="3567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4" name="CustomShape 38"/>
          <p:cNvSpPr/>
          <p:nvPr/>
        </p:nvSpPr>
        <p:spPr>
          <a:xfrm>
            <a:off x="2214720" y="157176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5" name="CustomShape 39"/>
          <p:cNvSpPr/>
          <p:nvPr/>
        </p:nvSpPr>
        <p:spPr>
          <a:xfrm>
            <a:off x="2214720" y="19288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6" name="CustomShape 40"/>
          <p:cNvSpPr/>
          <p:nvPr/>
        </p:nvSpPr>
        <p:spPr>
          <a:xfrm>
            <a:off x="2214720" y="22860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7" name="CustomShape 41"/>
          <p:cNvSpPr/>
          <p:nvPr/>
        </p:nvSpPr>
        <p:spPr>
          <a:xfrm>
            <a:off x="2214720" y="264312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28" name="Содержимое 51" descr="custom-Custom_Size___accounting-PUDDQ6E.jpg"/>
          <p:cNvPicPr/>
          <p:nvPr/>
        </p:nvPicPr>
        <p:blipFill>
          <a:blip r:embed="rId1"/>
          <a:stretch/>
        </p:blipFill>
        <p:spPr>
          <a:xfrm>
            <a:off x="3429000" y="2143080"/>
            <a:ext cx="5455800" cy="2855160"/>
          </a:xfrm>
          <a:prstGeom prst="rect">
            <a:avLst/>
          </a:prstGeom>
          <a:ln>
            <a:noFill/>
          </a:ln>
        </p:spPr>
      </p:pic>
    </p:spTree>
  </p:cSld>
  <p:transition spd="med" advTm="5000">
    <p:newsflash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 fontScale="88000"/>
          </a:bodyPr>
          <a:p>
            <a:pPr>
              <a:lnSpc>
                <a:spcPct val="100000"/>
              </a:lnSpc>
            </a:pPr>
            <a:r>
              <a:rPr b="1" lang="ru-RU" sz="1400" spc="-1" strike="noStrike" cap="all">
                <a:solidFill>
                  <a:srgbClr val="4e3b30"/>
                </a:solidFill>
                <a:latin typeface="Franklin Gothic Medium"/>
              </a:rPr>
              <a:t>6. Превышение доходов бюджета над его расходами.</a:t>
            </a:r>
            <a:br/>
            <a:br/>
            <a:br/>
            <a:endParaRPr b="0" lang="ru-RU" sz="1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30" name="CustomShape 2"/>
          <p:cNvSpPr/>
          <p:nvPr/>
        </p:nvSpPr>
        <p:spPr>
          <a:xfrm>
            <a:off x="1000080" y="2428920"/>
            <a:ext cx="356760" cy="213840"/>
          </a:xfrm>
          <a:prstGeom prst="rect">
            <a:avLst/>
          </a:prstGeom>
          <a:ln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б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31" name="CustomShape 3"/>
          <p:cNvSpPr/>
          <p:nvPr/>
        </p:nvSpPr>
        <p:spPr>
          <a:xfrm>
            <a:off x="1000080" y="271476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32" name="CustomShape 4"/>
          <p:cNvSpPr/>
          <p:nvPr/>
        </p:nvSpPr>
        <p:spPr>
          <a:xfrm>
            <a:off x="1000080" y="30002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д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33" name="CustomShape 5"/>
          <p:cNvSpPr/>
          <p:nvPr/>
        </p:nvSpPr>
        <p:spPr>
          <a:xfrm>
            <a:off x="1000080" y="335772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ж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34" name="CustomShape 6"/>
          <p:cNvSpPr/>
          <p:nvPr/>
        </p:nvSpPr>
        <p:spPr>
          <a:xfrm>
            <a:off x="1000080" y="37148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35" name="CustomShape 7"/>
          <p:cNvSpPr/>
          <p:nvPr/>
        </p:nvSpPr>
        <p:spPr>
          <a:xfrm>
            <a:off x="1000080" y="407196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36" name="CustomShape 8"/>
          <p:cNvSpPr/>
          <p:nvPr/>
        </p:nvSpPr>
        <p:spPr>
          <a:xfrm>
            <a:off x="1500120" y="271476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Д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37" name="CustomShape 9"/>
          <p:cNvSpPr/>
          <p:nvPr/>
        </p:nvSpPr>
        <p:spPr>
          <a:xfrm>
            <a:off x="1500120" y="30002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38" name="CustomShape 10"/>
          <p:cNvSpPr/>
          <p:nvPr/>
        </p:nvSpPr>
        <p:spPr>
          <a:xfrm>
            <a:off x="1500120" y="335772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39" name="CustomShape 11"/>
          <p:cNvSpPr/>
          <p:nvPr/>
        </p:nvSpPr>
        <p:spPr>
          <a:xfrm>
            <a:off x="1500120" y="37148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40" name="CustomShape 12"/>
          <p:cNvSpPr/>
          <p:nvPr/>
        </p:nvSpPr>
        <p:spPr>
          <a:xfrm>
            <a:off x="1500120" y="407196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ц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41" name="CustomShape 13"/>
          <p:cNvSpPr/>
          <p:nvPr/>
        </p:nvSpPr>
        <p:spPr>
          <a:xfrm>
            <a:off x="1500120" y="44290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42" name="CustomShape 14"/>
          <p:cNvSpPr/>
          <p:nvPr/>
        </p:nvSpPr>
        <p:spPr>
          <a:xfrm>
            <a:off x="1500120" y="47862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43" name="CustomShape 15"/>
          <p:cNvSpPr/>
          <p:nvPr/>
        </p:nvSpPr>
        <p:spPr>
          <a:xfrm>
            <a:off x="500040" y="20718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с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44" name="CustomShape 16"/>
          <p:cNvSpPr/>
          <p:nvPr/>
        </p:nvSpPr>
        <p:spPr>
          <a:xfrm>
            <a:off x="500040" y="242892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у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45" name="CustomShape 17"/>
          <p:cNvSpPr/>
          <p:nvPr/>
        </p:nvSpPr>
        <p:spPr>
          <a:xfrm>
            <a:off x="500040" y="271476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Б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46" name="CustomShape 18"/>
          <p:cNvSpPr/>
          <p:nvPr/>
        </p:nvSpPr>
        <p:spPr>
          <a:xfrm>
            <a:off x="500040" y="30002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47" name="CustomShape 19"/>
          <p:cNvSpPr/>
          <p:nvPr/>
        </p:nvSpPr>
        <p:spPr>
          <a:xfrm>
            <a:off x="500040" y="335772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48" name="CustomShape 20"/>
          <p:cNvSpPr/>
          <p:nvPr/>
        </p:nvSpPr>
        <p:spPr>
          <a:xfrm>
            <a:off x="500040" y="37148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49" name="CustomShape 21"/>
          <p:cNvSpPr/>
          <p:nvPr/>
        </p:nvSpPr>
        <p:spPr>
          <a:xfrm>
            <a:off x="500040" y="407196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ц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50" name="CustomShape 22"/>
          <p:cNvSpPr/>
          <p:nvPr/>
        </p:nvSpPr>
        <p:spPr>
          <a:xfrm>
            <a:off x="500040" y="44290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51" name="CustomShape 23"/>
          <p:cNvSpPr/>
          <p:nvPr/>
        </p:nvSpPr>
        <p:spPr>
          <a:xfrm>
            <a:off x="500040" y="47862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52" name="CustomShape 24"/>
          <p:cNvSpPr/>
          <p:nvPr/>
        </p:nvSpPr>
        <p:spPr>
          <a:xfrm>
            <a:off x="2000160" y="214308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п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53" name="CustomShape 25"/>
          <p:cNvSpPr/>
          <p:nvPr/>
        </p:nvSpPr>
        <p:spPr>
          <a:xfrm>
            <a:off x="2000160" y="242892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54" name="CustomShape 26"/>
          <p:cNvSpPr/>
          <p:nvPr/>
        </p:nvSpPr>
        <p:spPr>
          <a:xfrm>
            <a:off x="2000160" y="271476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Ж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55" name="CustomShape 27"/>
          <p:cNvSpPr/>
          <p:nvPr/>
        </p:nvSpPr>
        <p:spPr>
          <a:xfrm>
            <a:off x="2000160" y="30002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56" name="CustomShape 28"/>
          <p:cNvSpPr/>
          <p:nvPr/>
        </p:nvSpPr>
        <p:spPr>
          <a:xfrm>
            <a:off x="2000160" y="335772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р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57" name="CustomShape 29"/>
          <p:cNvSpPr/>
          <p:nvPr/>
        </p:nvSpPr>
        <p:spPr>
          <a:xfrm>
            <a:off x="2000160" y="37148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58" name="CustomShape 30"/>
          <p:cNvSpPr/>
          <p:nvPr/>
        </p:nvSpPr>
        <p:spPr>
          <a:xfrm>
            <a:off x="2000160" y="407196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59" name="CustomShape 31"/>
          <p:cNvSpPr/>
          <p:nvPr/>
        </p:nvSpPr>
        <p:spPr>
          <a:xfrm>
            <a:off x="2000160" y="44290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60" name="CustomShape 32"/>
          <p:cNvSpPr/>
          <p:nvPr/>
        </p:nvSpPr>
        <p:spPr>
          <a:xfrm>
            <a:off x="2000160" y="47862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61" name="CustomShape 33"/>
          <p:cNvSpPr/>
          <p:nvPr/>
        </p:nvSpPr>
        <p:spPr>
          <a:xfrm>
            <a:off x="2000160" y="51436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62" name="CustomShape 34"/>
          <p:cNvSpPr/>
          <p:nvPr/>
        </p:nvSpPr>
        <p:spPr>
          <a:xfrm>
            <a:off x="2000160" y="550080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63" name="CustomShape 35"/>
          <p:cNvSpPr/>
          <p:nvPr/>
        </p:nvSpPr>
        <p:spPr>
          <a:xfrm>
            <a:off x="2000160" y="57862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64" name="CustomShape 36"/>
          <p:cNvSpPr/>
          <p:nvPr/>
        </p:nvSpPr>
        <p:spPr>
          <a:xfrm>
            <a:off x="2000160" y="614376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65" name="CustomShape 37"/>
          <p:cNvSpPr/>
          <p:nvPr/>
        </p:nvSpPr>
        <p:spPr>
          <a:xfrm>
            <a:off x="2500200" y="2143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с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66" name="CustomShape 38"/>
          <p:cNvSpPr/>
          <p:nvPr/>
        </p:nvSpPr>
        <p:spPr>
          <a:xfrm>
            <a:off x="2500200" y="2428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м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67" name="CustomShape 39"/>
          <p:cNvSpPr/>
          <p:nvPr/>
        </p:nvSpPr>
        <p:spPr>
          <a:xfrm>
            <a:off x="2500200" y="2714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68" name="CustomShape 40"/>
          <p:cNvSpPr/>
          <p:nvPr/>
        </p:nvSpPr>
        <p:spPr>
          <a:xfrm>
            <a:off x="2500200" y="300024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69" name="CustomShape 41"/>
          <p:cNvSpPr/>
          <p:nvPr/>
        </p:nvSpPr>
        <p:spPr>
          <a:xfrm>
            <a:off x="2500200" y="335772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а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270" name="Содержимое 57" descr="5971e4d10b575e4f46dd357d569661b9.jpg"/>
          <p:cNvPicPr/>
          <p:nvPr/>
        </p:nvPicPr>
        <p:blipFill>
          <a:blip r:embed="rId1"/>
          <a:stretch/>
        </p:blipFill>
        <p:spPr>
          <a:xfrm>
            <a:off x="3857760" y="1928880"/>
            <a:ext cx="4928760" cy="3500280"/>
          </a:xfrm>
          <a:prstGeom prst="rect">
            <a:avLst/>
          </a:prstGeom>
          <a:ln>
            <a:noFill/>
          </a:ln>
        </p:spPr>
      </p:pic>
      <p:sp>
        <p:nvSpPr>
          <p:cNvPr id="271" name="CustomShape 42"/>
          <p:cNvSpPr/>
          <p:nvPr/>
        </p:nvSpPr>
        <p:spPr>
          <a:xfrm>
            <a:off x="3000240" y="1000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2" name="CustomShape 43"/>
          <p:cNvSpPr/>
          <p:nvPr/>
        </p:nvSpPr>
        <p:spPr>
          <a:xfrm>
            <a:off x="3000240" y="1285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3" name="CustomShape 44"/>
          <p:cNvSpPr/>
          <p:nvPr/>
        </p:nvSpPr>
        <p:spPr>
          <a:xfrm>
            <a:off x="3000240" y="1571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4" name="CustomShape 45"/>
          <p:cNvSpPr/>
          <p:nvPr/>
        </p:nvSpPr>
        <p:spPr>
          <a:xfrm>
            <a:off x="3000240" y="1857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5" name="CustomShape 46"/>
          <p:cNvSpPr/>
          <p:nvPr/>
        </p:nvSpPr>
        <p:spPr>
          <a:xfrm>
            <a:off x="3000240" y="2143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6" name="CustomShape 47"/>
          <p:cNvSpPr/>
          <p:nvPr/>
        </p:nvSpPr>
        <p:spPr>
          <a:xfrm>
            <a:off x="3000240" y="2428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7" name="CustomShape 48"/>
          <p:cNvSpPr/>
          <p:nvPr/>
        </p:nvSpPr>
        <p:spPr>
          <a:xfrm>
            <a:off x="3000240" y="2714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8" name="CustomShape 49"/>
          <p:cNvSpPr/>
          <p:nvPr/>
        </p:nvSpPr>
        <p:spPr>
          <a:xfrm>
            <a:off x="3000240" y="714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ransition spd="med" advTm="5000">
    <p:newsflash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 fontScale="94000"/>
          </a:bodyPr>
          <a:p>
            <a:pPr>
              <a:lnSpc>
                <a:spcPct val="100000"/>
              </a:lnSpc>
            </a:pPr>
            <a:r>
              <a:rPr b="1" lang="ru-RU" sz="1200" spc="-1" strike="noStrike" cap="all">
                <a:solidFill>
                  <a:srgbClr val="4e3b30"/>
                </a:solidFill>
                <a:latin typeface="Franklin Gothic Medium"/>
              </a:rPr>
              <a:t>7. Превышение расходов бюджета над его доходами.</a:t>
            </a:r>
            <a:br/>
            <a:br/>
            <a:br/>
            <a:endParaRPr b="0" lang="ru-RU" sz="12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80" name="CustomShape 2"/>
          <p:cNvSpPr/>
          <p:nvPr/>
        </p:nvSpPr>
        <p:spPr>
          <a:xfrm>
            <a:off x="1000080" y="2428920"/>
            <a:ext cx="356760" cy="213840"/>
          </a:xfrm>
          <a:prstGeom prst="rect">
            <a:avLst/>
          </a:prstGeom>
          <a:ln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б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81" name="CustomShape 3"/>
          <p:cNvSpPr/>
          <p:nvPr/>
        </p:nvSpPr>
        <p:spPr>
          <a:xfrm>
            <a:off x="1000080" y="271476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82" name="CustomShape 4"/>
          <p:cNvSpPr/>
          <p:nvPr/>
        </p:nvSpPr>
        <p:spPr>
          <a:xfrm>
            <a:off x="1000080" y="30002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д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83" name="CustomShape 5"/>
          <p:cNvSpPr/>
          <p:nvPr/>
        </p:nvSpPr>
        <p:spPr>
          <a:xfrm>
            <a:off x="1000080" y="335772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ж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84" name="CustomShape 6"/>
          <p:cNvSpPr/>
          <p:nvPr/>
        </p:nvSpPr>
        <p:spPr>
          <a:xfrm>
            <a:off x="1000080" y="37148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85" name="CustomShape 7"/>
          <p:cNvSpPr/>
          <p:nvPr/>
        </p:nvSpPr>
        <p:spPr>
          <a:xfrm>
            <a:off x="1000080" y="407196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86" name="CustomShape 8"/>
          <p:cNvSpPr/>
          <p:nvPr/>
        </p:nvSpPr>
        <p:spPr>
          <a:xfrm>
            <a:off x="1500120" y="271476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Д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87" name="CustomShape 9"/>
          <p:cNvSpPr/>
          <p:nvPr/>
        </p:nvSpPr>
        <p:spPr>
          <a:xfrm>
            <a:off x="1500120" y="30002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88" name="CustomShape 10"/>
          <p:cNvSpPr/>
          <p:nvPr/>
        </p:nvSpPr>
        <p:spPr>
          <a:xfrm>
            <a:off x="1500120" y="335772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89" name="CustomShape 11"/>
          <p:cNvSpPr/>
          <p:nvPr/>
        </p:nvSpPr>
        <p:spPr>
          <a:xfrm>
            <a:off x="1500120" y="37148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90" name="CustomShape 12"/>
          <p:cNvSpPr/>
          <p:nvPr/>
        </p:nvSpPr>
        <p:spPr>
          <a:xfrm>
            <a:off x="1500120" y="407196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ц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91" name="CustomShape 13"/>
          <p:cNvSpPr/>
          <p:nvPr/>
        </p:nvSpPr>
        <p:spPr>
          <a:xfrm>
            <a:off x="1500120" y="44290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92" name="CustomShape 14"/>
          <p:cNvSpPr/>
          <p:nvPr/>
        </p:nvSpPr>
        <p:spPr>
          <a:xfrm>
            <a:off x="1500120" y="47862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93" name="CustomShape 15"/>
          <p:cNvSpPr/>
          <p:nvPr/>
        </p:nvSpPr>
        <p:spPr>
          <a:xfrm>
            <a:off x="500040" y="20718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с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94" name="CustomShape 16"/>
          <p:cNvSpPr/>
          <p:nvPr/>
        </p:nvSpPr>
        <p:spPr>
          <a:xfrm>
            <a:off x="500040" y="242892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у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95" name="CustomShape 17"/>
          <p:cNvSpPr/>
          <p:nvPr/>
        </p:nvSpPr>
        <p:spPr>
          <a:xfrm>
            <a:off x="500040" y="271476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Б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96" name="CustomShape 18"/>
          <p:cNvSpPr/>
          <p:nvPr/>
        </p:nvSpPr>
        <p:spPr>
          <a:xfrm>
            <a:off x="500040" y="30002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97" name="CustomShape 19"/>
          <p:cNvSpPr/>
          <p:nvPr/>
        </p:nvSpPr>
        <p:spPr>
          <a:xfrm>
            <a:off x="500040" y="335772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98" name="CustomShape 20"/>
          <p:cNvSpPr/>
          <p:nvPr/>
        </p:nvSpPr>
        <p:spPr>
          <a:xfrm>
            <a:off x="500040" y="37148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99" name="CustomShape 21"/>
          <p:cNvSpPr/>
          <p:nvPr/>
        </p:nvSpPr>
        <p:spPr>
          <a:xfrm>
            <a:off x="500040" y="407196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ц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00" name="CustomShape 22"/>
          <p:cNvSpPr/>
          <p:nvPr/>
        </p:nvSpPr>
        <p:spPr>
          <a:xfrm>
            <a:off x="500040" y="44290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01" name="CustomShape 23"/>
          <p:cNvSpPr/>
          <p:nvPr/>
        </p:nvSpPr>
        <p:spPr>
          <a:xfrm>
            <a:off x="500040" y="47862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02" name="CustomShape 24"/>
          <p:cNvSpPr/>
          <p:nvPr/>
        </p:nvSpPr>
        <p:spPr>
          <a:xfrm>
            <a:off x="2000160" y="214308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п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03" name="CustomShape 25"/>
          <p:cNvSpPr/>
          <p:nvPr/>
        </p:nvSpPr>
        <p:spPr>
          <a:xfrm>
            <a:off x="2000160" y="242892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04" name="CustomShape 26"/>
          <p:cNvSpPr/>
          <p:nvPr/>
        </p:nvSpPr>
        <p:spPr>
          <a:xfrm>
            <a:off x="2000160" y="271476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Ж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05" name="CustomShape 27"/>
          <p:cNvSpPr/>
          <p:nvPr/>
        </p:nvSpPr>
        <p:spPr>
          <a:xfrm>
            <a:off x="2000160" y="30002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06" name="CustomShape 28"/>
          <p:cNvSpPr/>
          <p:nvPr/>
        </p:nvSpPr>
        <p:spPr>
          <a:xfrm>
            <a:off x="2000160" y="335772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р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07" name="CustomShape 29"/>
          <p:cNvSpPr/>
          <p:nvPr/>
        </p:nvSpPr>
        <p:spPr>
          <a:xfrm>
            <a:off x="2000160" y="37148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08" name="CustomShape 30"/>
          <p:cNvSpPr/>
          <p:nvPr/>
        </p:nvSpPr>
        <p:spPr>
          <a:xfrm>
            <a:off x="2000160" y="407196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09" name="CustomShape 31"/>
          <p:cNvSpPr/>
          <p:nvPr/>
        </p:nvSpPr>
        <p:spPr>
          <a:xfrm>
            <a:off x="2000160" y="44290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10" name="CustomShape 32"/>
          <p:cNvSpPr/>
          <p:nvPr/>
        </p:nvSpPr>
        <p:spPr>
          <a:xfrm>
            <a:off x="2000160" y="47862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11" name="CustomShape 33"/>
          <p:cNvSpPr/>
          <p:nvPr/>
        </p:nvSpPr>
        <p:spPr>
          <a:xfrm>
            <a:off x="2000160" y="51436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12" name="CustomShape 34"/>
          <p:cNvSpPr/>
          <p:nvPr/>
        </p:nvSpPr>
        <p:spPr>
          <a:xfrm>
            <a:off x="2000160" y="550080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13" name="CustomShape 35"/>
          <p:cNvSpPr/>
          <p:nvPr/>
        </p:nvSpPr>
        <p:spPr>
          <a:xfrm>
            <a:off x="2000160" y="57862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14" name="CustomShape 36"/>
          <p:cNvSpPr/>
          <p:nvPr/>
        </p:nvSpPr>
        <p:spPr>
          <a:xfrm>
            <a:off x="2000160" y="614376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15" name="CustomShape 37"/>
          <p:cNvSpPr/>
          <p:nvPr/>
        </p:nvSpPr>
        <p:spPr>
          <a:xfrm>
            <a:off x="2500200" y="2143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с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16" name="CustomShape 38"/>
          <p:cNvSpPr/>
          <p:nvPr/>
        </p:nvSpPr>
        <p:spPr>
          <a:xfrm>
            <a:off x="2500200" y="2428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м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17" name="CustomShape 39"/>
          <p:cNvSpPr/>
          <p:nvPr/>
        </p:nvSpPr>
        <p:spPr>
          <a:xfrm>
            <a:off x="2500200" y="2714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18" name="CustomShape 40"/>
          <p:cNvSpPr/>
          <p:nvPr/>
        </p:nvSpPr>
        <p:spPr>
          <a:xfrm>
            <a:off x="2500200" y="300024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19" name="CustomShape 41"/>
          <p:cNvSpPr/>
          <p:nvPr/>
        </p:nvSpPr>
        <p:spPr>
          <a:xfrm>
            <a:off x="2500200" y="335772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20" name="CustomShape 42"/>
          <p:cNvSpPr/>
          <p:nvPr/>
        </p:nvSpPr>
        <p:spPr>
          <a:xfrm>
            <a:off x="2857320" y="714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п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21" name="CustomShape 43"/>
          <p:cNvSpPr/>
          <p:nvPr/>
        </p:nvSpPr>
        <p:spPr>
          <a:xfrm>
            <a:off x="2857320" y="1000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р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22" name="CustomShape 44"/>
          <p:cNvSpPr/>
          <p:nvPr/>
        </p:nvSpPr>
        <p:spPr>
          <a:xfrm>
            <a:off x="2857320" y="1285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23" name="CustomShape 45"/>
          <p:cNvSpPr/>
          <p:nvPr/>
        </p:nvSpPr>
        <p:spPr>
          <a:xfrm>
            <a:off x="2857320" y="1571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ф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24" name="CustomShape 46"/>
          <p:cNvSpPr/>
          <p:nvPr/>
        </p:nvSpPr>
        <p:spPr>
          <a:xfrm>
            <a:off x="2857320" y="1857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25" name="CustomShape 47"/>
          <p:cNvSpPr/>
          <p:nvPr/>
        </p:nvSpPr>
        <p:spPr>
          <a:xfrm>
            <a:off x="2857320" y="2143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ц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26" name="CustomShape 48"/>
          <p:cNvSpPr/>
          <p:nvPr/>
        </p:nvSpPr>
        <p:spPr>
          <a:xfrm>
            <a:off x="2857320" y="2428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27" name="TextShape 49"/>
          <p:cNvSpPr txBox="1"/>
          <p:nvPr/>
        </p:nvSpPr>
        <p:spPr>
          <a:xfrm>
            <a:off x="304920" y="6034320"/>
            <a:ext cx="8686440" cy="45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28" name="CustomShape 50"/>
          <p:cNvSpPr/>
          <p:nvPr/>
        </p:nvSpPr>
        <p:spPr>
          <a:xfrm>
            <a:off x="2857320" y="2714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29" name="CustomShape 51"/>
          <p:cNvSpPr/>
          <p:nvPr/>
        </p:nvSpPr>
        <p:spPr>
          <a:xfrm>
            <a:off x="3357720" y="2714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0" name="CustomShape 52"/>
          <p:cNvSpPr/>
          <p:nvPr/>
        </p:nvSpPr>
        <p:spPr>
          <a:xfrm>
            <a:off x="3357720" y="3000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1" name="CustomShape 53"/>
          <p:cNvSpPr/>
          <p:nvPr/>
        </p:nvSpPr>
        <p:spPr>
          <a:xfrm>
            <a:off x="3357720" y="3286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2" name="CustomShape 54"/>
          <p:cNvSpPr/>
          <p:nvPr/>
        </p:nvSpPr>
        <p:spPr>
          <a:xfrm>
            <a:off x="3357720" y="3571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3" name="CustomShape 55"/>
          <p:cNvSpPr/>
          <p:nvPr/>
        </p:nvSpPr>
        <p:spPr>
          <a:xfrm>
            <a:off x="3357720" y="3857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4" name="CustomShape 56"/>
          <p:cNvSpPr/>
          <p:nvPr/>
        </p:nvSpPr>
        <p:spPr>
          <a:xfrm>
            <a:off x="3357720" y="4143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5" name="CustomShape 57"/>
          <p:cNvSpPr/>
          <p:nvPr/>
        </p:nvSpPr>
        <p:spPr>
          <a:xfrm>
            <a:off x="3357720" y="4429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36" name="Picture 2" descr="ДЕФИЦИТ ГОСБЮДЖЕТА 2018 ГОДА УВЕЛИЧИВАЕТСЯ НА 786 МЛН РУБЛЕЙ"/>
          <p:cNvPicPr/>
          <p:nvPr/>
        </p:nvPicPr>
        <p:blipFill>
          <a:blip r:embed="rId1"/>
          <a:stretch/>
        </p:blipFill>
        <p:spPr>
          <a:xfrm>
            <a:off x="4357800" y="1214280"/>
            <a:ext cx="4643280" cy="4357440"/>
          </a:xfrm>
          <a:prstGeom prst="rect">
            <a:avLst/>
          </a:prstGeom>
          <a:ln>
            <a:noFill/>
          </a:ln>
        </p:spPr>
      </p:pic>
    </p:spTree>
  </p:cSld>
  <p:transition spd="med" advTm="5000">
    <p:newsflash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TextShape 1"/>
          <p:cNvSpPr txBox="1"/>
          <p:nvPr/>
        </p:nvSpPr>
        <p:spPr>
          <a:xfrm>
            <a:off x="304920" y="214200"/>
            <a:ext cx="8686440" cy="1080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1" lang="ru-RU" sz="1100" spc="-1" strike="noStrike" cap="all">
                <a:solidFill>
                  <a:srgbClr val="4e3b30"/>
                </a:solidFill>
                <a:latin typeface="Franklin Gothic Medium"/>
              </a:rPr>
              <a:t> </a:t>
            </a:r>
            <a:r>
              <a:rPr b="1" lang="ru-RU" sz="1100" spc="-1" strike="noStrike" cap="all">
                <a:solidFill>
                  <a:srgbClr val="4e3b30"/>
                </a:solidFill>
                <a:latin typeface="Franklin Gothic Medium"/>
              </a:rPr>
              <a:t>8. Обязательный платёж, взимаемый с организаций и физических лиц в форме отчуждения принадлежащих им на праве собственности средств, в целях финансового обеспечения деятельности государства и муниципальных образований .</a:t>
            </a:r>
            <a:br/>
            <a:br/>
            <a:endParaRPr b="0" lang="ru-RU" sz="11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38" name="CustomShape 2"/>
          <p:cNvSpPr/>
          <p:nvPr/>
        </p:nvSpPr>
        <p:spPr>
          <a:xfrm>
            <a:off x="1000080" y="2428920"/>
            <a:ext cx="356760" cy="213840"/>
          </a:xfrm>
          <a:prstGeom prst="rect">
            <a:avLst/>
          </a:prstGeom>
          <a:ln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б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39" name="CustomShape 3"/>
          <p:cNvSpPr/>
          <p:nvPr/>
        </p:nvSpPr>
        <p:spPr>
          <a:xfrm>
            <a:off x="1000080" y="271476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40" name="CustomShape 4"/>
          <p:cNvSpPr/>
          <p:nvPr/>
        </p:nvSpPr>
        <p:spPr>
          <a:xfrm>
            <a:off x="1000080" y="30002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д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41" name="CustomShape 5"/>
          <p:cNvSpPr/>
          <p:nvPr/>
        </p:nvSpPr>
        <p:spPr>
          <a:xfrm>
            <a:off x="1000080" y="335772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ж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42" name="CustomShape 6"/>
          <p:cNvSpPr/>
          <p:nvPr/>
        </p:nvSpPr>
        <p:spPr>
          <a:xfrm>
            <a:off x="1000080" y="37148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43" name="CustomShape 7"/>
          <p:cNvSpPr/>
          <p:nvPr/>
        </p:nvSpPr>
        <p:spPr>
          <a:xfrm>
            <a:off x="1000080" y="407196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44" name="CustomShape 8"/>
          <p:cNvSpPr/>
          <p:nvPr/>
        </p:nvSpPr>
        <p:spPr>
          <a:xfrm>
            <a:off x="1500120" y="271476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Д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45" name="CustomShape 9"/>
          <p:cNvSpPr/>
          <p:nvPr/>
        </p:nvSpPr>
        <p:spPr>
          <a:xfrm>
            <a:off x="1500120" y="30002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46" name="CustomShape 10"/>
          <p:cNvSpPr/>
          <p:nvPr/>
        </p:nvSpPr>
        <p:spPr>
          <a:xfrm>
            <a:off x="1500120" y="335772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47" name="CustomShape 11"/>
          <p:cNvSpPr/>
          <p:nvPr/>
        </p:nvSpPr>
        <p:spPr>
          <a:xfrm>
            <a:off x="1500120" y="37148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48" name="CustomShape 12"/>
          <p:cNvSpPr/>
          <p:nvPr/>
        </p:nvSpPr>
        <p:spPr>
          <a:xfrm>
            <a:off x="1500120" y="407196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ц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49" name="CustomShape 13"/>
          <p:cNvSpPr/>
          <p:nvPr/>
        </p:nvSpPr>
        <p:spPr>
          <a:xfrm>
            <a:off x="1500120" y="44290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50" name="CustomShape 14"/>
          <p:cNvSpPr/>
          <p:nvPr/>
        </p:nvSpPr>
        <p:spPr>
          <a:xfrm>
            <a:off x="1500120" y="47862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51" name="CustomShape 15"/>
          <p:cNvSpPr/>
          <p:nvPr/>
        </p:nvSpPr>
        <p:spPr>
          <a:xfrm>
            <a:off x="500040" y="20718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с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52" name="CustomShape 16"/>
          <p:cNvSpPr/>
          <p:nvPr/>
        </p:nvSpPr>
        <p:spPr>
          <a:xfrm>
            <a:off x="500040" y="242892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у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53" name="CustomShape 17"/>
          <p:cNvSpPr/>
          <p:nvPr/>
        </p:nvSpPr>
        <p:spPr>
          <a:xfrm>
            <a:off x="500040" y="271476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Б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54" name="CustomShape 18"/>
          <p:cNvSpPr/>
          <p:nvPr/>
        </p:nvSpPr>
        <p:spPr>
          <a:xfrm>
            <a:off x="500040" y="30002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55" name="CustomShape 19"/>
          <p:cNvSpPr/>
          <p:nvPr/>
        </p:nvSpPr>
        <p:spPr>
          <a:xfrm>
            <a:off x="500040" y="335772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56" name="CustomShape 20"/>
          <p:cNvSpPr/>
          <p:nvPr/>
        </p:nvSpPr>
        <p:spPr>
          <a:xfrm>
            <a:off x="500040" y="37148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57" name="CustomShape 21"/>
          <p:cNvSpPr/>
          <p:nvPr/>
        </p:nvSpPr>
        <p:spPr>
          <a:xfrm>
            <a:off x="500040" y="407196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ц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58" name="CustomShape 22"/>
          <p:cNvSpPr/>
          <p:nvPr/>
        </p:nvSpPr>
        <p:spPr>
          <a:xfrm>
            <a:off x="500040" y="44290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59" name="CustomShape 23"/>
          <p:cNvSpPr/>
          <p:nvPr/>
        </p:nvSpPr>
        <p:spPr>
          <a:xfrm>
            <a:off x="500040" y="47862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60" name="CustomShape 24"/>
          <p:cNvSpPr/>
          <p:nvPr/>
        </p:nvSpPr>
        <p:spPr>
          <a:xfrm>
            <a:off x="2000160" y="214308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п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61" name="CustomShape 25"/>
          <p:cNvSpPr/>
          <p:nvPr/>
        </p:nvSpPr>
        <p:spPr>
          <a:xfrm>
            <a:off x="2000160" y="242892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62" name="CustomShape 26"/>
          <p:cNvSpPr/>
          <p:nvPr/>
        </p:nvSpPr>
        <p:spPr>
          <a:xfrm>
            <a:off x="2000160" y="271476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Ж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63" name="CustomShape 27"/>
          <p:cNvSpPr/>
          <p:nvPr/>
        </p:nvSpPr>
        <p:spPr>
          <a:xfrm>
            <a:off x="2000160" y="30002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64" name="CustomShape 28"/>
          <p:cNvSpPr/>
          <p:nvPr/>
        </p:nvSpPr>
        <p:spPr>
          <a:xfrm>
            <a:off x="2000160" y="335772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р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65" name="CustomShape 29"/>
          <p:cNvSpPr/>
          <p:nvPr/>
        </p:nvSpPr>
        <p:spPr>
          <a:xfrm>
            <a:off x="2000160" y="371484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66" name="CustomShape 30"/>
          <p:cNvSpPr/>
          <p:nvPr/>
        </p:nvSpPr>
        <p:spPr>
          <a:xfrm>
            <a:off x="2000160" y="407196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67" name="CustomShape 31"/>
          <p:cNvSpPr/>
          <p:nvPr/>
        </p:nvSpPr>
        <p:spPr>
          <a:xfrm>
            <a:off x="2000160" y="44290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68" name="CustomShape 32"/>
          <p:cNvSpPr/>
          <p:nvPr/>
        </p:nvSpPr>
        <p:spPr>
          <a:xfrm>
            <a:off x="2000160" y="478620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69" name="CustomShape 33"/>
          <p:cNvSpPr/>
          <p:nvPr/>
        </p:nvSpPr>
        <p:spPr>
          <a:xfrm>
            <a:off x="2000160" y="51436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70" name="CustomShape 34"/>
          <p:cNvSpPr/>
          <p:nvPr/>
        </p:nvSpPr>
        <p:spPr>
          <a:xfrm>
            <a:off x="2000160" y="5500800"/>
            <a:ext cx="35676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71" name="CustomShape 35"/>
          <p:cNvSpPr/>
          <p:nvPr/>
        </p:nvSpPr>
        <p:spPr>
          <a:xfrm>
            <a:off x="2000160" y="578628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72" name="CustomShape 36"/>
          <p:cNvSpPr/>
          <p:nvPr/>
        </p:nvSpPr>
        <p:spPr>
          <a:xfrm>
            <a:off x="2000160" y="6143760"/>
            <a:ext cx="35676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73" name="CustomShape 37"/>
          <p:cNvSpPr/>
          <p:nvPr/>
        </p:nvSpPr>
        <p:spPr>
          <a:xfrm>
            <a:off x="2500200" y="2143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с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74" name="CustomShape 38"/>
          <p:cNvSpPr/>
          <p:nvPr/>
        </p:nvSpPr>
        <p:spPr>
          <a:xfrm>
            <a:off x="2500200" y="2428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м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75" name="CustomShape 39"/>
          <p:cNvSpPr/>
          <p:nvPr/>
        </p:nvSpPr>
        <p:spPr>
          <a:xfrm>
            <a:off x="2500200" y="2714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76" name="CustomShape 40"/>
          <p:cNvSpPr/>
          <p:nvPr/>
        </p:nvSpPr>
        <p:spPr>
          <a:xfrm>
            <a:off x="2500200" y="300024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77" name="CustomShape 41"/>
          <p:cNvSpPr/>
          <p:nvPr/>
        </p:nvSpPr>
        <p:spPr>
          <a:xfrm>
            <a:off x="2500200" y="335772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78" name="CustomShape 42"/>
          <p:cNvSpPr/>
          <p:nvPr/>
        </p:nvSpPr>
        <p:spPr>
          <a:xfrm>
            <a:off x="2857320" y="714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п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79" name="CustomShape 43"/>
          <p:cNvSpPr/>
          <p:nvPr/>
        </p:nvSpPr>
        <p:spPr>
          <a:xfrm>
            <a:off x="2857320" y="1000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р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80" name="CustomShape 44"/>
          <p:cNvSpPr/>
          <p:nvPr/>
        </p:nvSpPr>
        <p:spPr>
          <a:xfrm>
            <a:off x="2857320" y="1285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81" name="CustomShape 45"/>
          <p:cNvSpPr/>
          <p:nvPr/>
        </p:nvSpPr>
        <p:spPr>
          <a:xfrm>
            <a:off x="2857320" y="1571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ф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82" name="CustomShape 46"/>
          <p:cNvSpPr/>
          <p:nvPr/>
        </p:nvSpPr>
        <p:spPr>
          <a:xfrm>
            <a:off x="2857320" y="1857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83" name="CustomShape 47"/>
          <p:cNvSpPr/>
          <p:nvPr/>
        </p:nvSpPr>
        <p:spPr>
          <a:xfrm>
            <a:off x="2857320" y="2143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ц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84" name="CustomShape 48"/>
          <p:cNvSpPr/>
          <p:nvPr/>
        </p:nvSpPr>
        <p:spPr>
          <a:xfrm>
            <a:off x="2857320" y="2428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85" name="TextShape 49"/>
          <p:cNvSpPr txBox="1"/>
          <p:nvPr/>
        </p:nvSpPr>
        <p:spPr>
          <a:xfrm>
            <a:off x="304920" y="6034320"/>
            <a:ext cx="8686440" cy="45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86" name="CustomShape 50"/>
          <p:cNvSpPr/>
          <p:nvPr/>
        </p:nvSpPr>
        <p:spPr>
          <a:xfrm>
            <a:off x="2857320" y="2714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87" name="CustomShape 51"/>
          <p:cNvSpPr/>
          <p:nvPr/>
        </p:nvSpPr>
        <p:spPr>
          <a:xfrm>
            <a:off x="3357720" y="2714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д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88" name="CustomShape 52"/>
          <p:cNvSpPr/>
          <p:nvPr/>
        </p:nvSpPr>
        <p:spPr>
          <a:xfrm>
            <a:off x="3357720" y="3000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89" name="CustomShape 53"/>
          <p:cNvSpPr/>
          <p:nvPr/>
        </p:nvSpPr>
        <p:spPr>
          <a:xfrm>
            <a:off x="3357720" y="3286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ф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90" name="CustomShape 54"/>
          <p:cNvSpPr/>
          <p:nvPr/>
        </p:nvSpPr>
        <p:spPr>
          <a:xfrm>
            <a:off x="3357720" y="357192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91" name="CustomShape 55"/>
          <p:cNvSpPr/>
          <p:nvPr/>
        </p:nvSpPr>
        <p:spPr>
          <a:xfrm>
            <a:off x="3357720" y="392904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ц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92" name="CustomShape 56"/>
          <p:cNvSpPr/>
          <p:nvPr/>
        </p:nvSpPr>
        <p:spPr>
          <a:xfrm>
            <a:off x="3357720" y="428616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93" name="CustomShape 57"/>
          <p:cNvSpPr/>
          <p:nvPr/>
        </p:nvSpPr>
        <p:spPr>
          <a:xfrm>
            <a:off x="3357720" y="4643280"/>
            <a:ext cx="285480" cy="285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94" name="CustomShape 58"/>
          <p:cNvSpPr/>
          <p:nvPr/>
        </p:nvSpPr>
        <p:spPr>
          <a:xfrm>
            <a:off x="3714840" y="271476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5" name="CustomShape 59"/>
          <p:cNvSpPr/>
          <p:nvPr/>
        </p:nvSpPr>
        <p:spPr>
          <a:xfrm>
            <a:off x="3714840" y="300024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6" name="CustomShape 60"/>
          <p:cNvSpPr/>
          <p:nvPr/>
        </p:nvSpPr>
        <p:spPr>
          <a:xfrm>
            <a:off x="3714840" y="3286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7" name="CustomShape 61"/>
          <p:cNvSpPr/>
          <p:nvPr/>
        </p:nvSpPr>
        <p:spPr>
          <a:xfrm>
            <a:off x="3714840" y="242892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8" name="CustomShape 62"/>
          <p:cNvSpPr/>
          <p:nvPr/>
        </p:nvSpPr>
        <p:spPr>
          <a:xfrm>
            <a:off x="3714840" y="2143080"/>
            <a:ext cx="285480" cy="213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9" name="CustomShape 6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00" name="Picture 6" descr="https://avatars.mds.yandex.net/get-pdb/4265498/77a3dbe8-8853-4ce3-9fba-d158e55e9643/s375"/>
          <p:cNvPicPr/>
          <p:nvPr/>
        </p:nvPicPr>
        <p:blipFill>
          <a:blip r:embed="rId1"/>
          <a:stretch/>
        </p:blipFill>
        <p:spPr>
          <a:xfrm>
            <a:off x="4286160" y="1500120"/>
            <a:ext cx="4714560" cy="3928680"/>
          </a:xfrm>
          <a:prstGeom prst="rect">
            <a:avLst/>
          </a:prstGeom>
          <a:ln>
            <a:noFill/>
          </a:ln>
        </p:spPr>
      </p:pic>
    </p:spTree>
  </p:cSld>
  <p:transition spd="med" advTm="5000">
    <p:newsfla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349</TotalTime>
  <Application>LibreOffice/6.4.5.2$Windows_X86_64 LibreOffice_project/a726b36747cf2001e06b58ad5db1aa3a9a1872d6</Application>
  <Words>1275</Words>
  <Paragraphs>1082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2020-11-18T07:14:08Z</dcterms:created>
  <dc:creator>Comp-3</dc:creator>
  <dc:description/>
  <dc:language>ru-RU</dc:language>
  <cp:lastModifiedBy>Пользователь</cp:lastModifiedBy>
  <dcterms:modified xsi:type="dcterms:W3CDTF">2020-11-18T14:28:55Z</dcterms:modified>
  <cp:revision>59</cp:revision>
  <dc:subject/>
  <dc:title>КРОССВОРД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19</vt:i4>
  </property>
</Properties>
</file>